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785" autoAdjust="0"/>
  </p:normalViewPr>
  <p:slideViewPr>
    <p:cSldViewPr>
      <p:cViewPr>
        <p:scale>
          <a:sx n="70" d="100"/>
          <a:sy n="70" d="100"/>
        </p:scale>
        <p:origin x="-404" y="-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E0B16-0410-40B6-9907-6B4A40FB85EC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DABC5A-9FDD-4572-948A-30AA70E884E7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Viserektor</a:t>
          </a:r>
          <a:r>
            <a:rPr lang="en-US" sz="1200" b="1" dirty="0" smtClean="0">
              <a:solidFill>
                <a:schemeClr val="tx1"/>
              </a:solidFill>
            </a:rPr>
            <a:t>(L&amp;O</a:t>
          </a:r>
          <a:r>
            <a:rPr lang="en-US" sz="1200" b="1" smtClean="0">
              <a:solidFill>
                <a:schemeClr val="tx1"/>
              </a:solidFill>
            </a:rPr>
            <a:t>) </a:t>
          </a:r>
          <a:endParaRPr lang="en-US" sz="1200" b="1" smtClean="0">
            <a:solidFill>
              <a:schemeClr val="tx1"/>
            </a:solidFill>
          </a:endParaRPr>
        </a:p>
        <a:p>
          <a:r>
            <a:rPr lang="en-US" sz="1200" b="0" smtClean="0">
              <a:solidFill>
                <a:schemeClr val="tx1"/>
              </a:solidFill>
            </a:rPr>
            <a:t>Prof </a:t>
          </a:r>
          <a:r>
            <a:rPr lang="en-US" sz="1200" b="0" dirty="0" smtClean="0">
              <a:solidFill>
                <a:schemeClr val="tx1"/>
              </a:solidFill>
            </a:rPr>
            <a:t>A Schoonwinkel</a:t>
          </a:r>
          <a:endParaRPr lang="en-US" sz="1200" b="0" dirty="0">
            <a:solidFill>
              <a:schemeClr val="tx1"/>
            </a:solidFill>
          </a:endParaRPr>
        </a:p>
      </dgm:t>
    </dgm:pt>
    <dgm:pt modelId="{5428CB8E-7695-4076-8E4F-4387982BE2A9}" type="par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EF10467-D13F-4A39-B98E-3572E3D44DB0}" type="sibTrans" cxnId="{10CC7777-E068-4FAD-9917-E9D9F41C4C7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84C40E-FD96-47A2-8B53-1A84F7AA275A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000" b="0" dirty="0" err="1" smtClean="0">
              <a:solidFill>
                <a:schemeClr val="tx1"/>
              </a:solidFill>
            </a:rPr>
            <a:t>Afd. </a:t>
          </a:r>
          <a:r>
            <a:rPr lang="en-US" sz="1000" b="1" err="1" smtClean="0">
              <a:solidFill>
                <a:schemeClr val="tx1"/>
              </a:solidFill>
            </a:rPr>
            <a:t>Studentesake </a:t>
          </a:r>
          <a:endParaRPr lang="en-US" sz="1000" b="1" smtClean="0">
            <a:solidFill>
              <a:schemeClr val="tx1"/>
            </a:solidFill>
          </a:endParaRPr>
        </a:p>
        <a:p>
          <a:r>
            <a:rPr lang="en-US" sz="1000" smtClean="0">
              <a:solidFill>
                <a:schemeClr val="tx1"/>
              </a:solidFill>
            </a:rPr>
            <a:t>Dr </a:t>
          </a:r>
          <a:r>
            <a:rPr lang="en-US" sz="1000" dirty="0" smtClean="0">
              <a:solidFill>
                <a:schemeClr val="tx1"/>
              </a:solidFill>
            </a:rPr>
            <a:t>HL Botha</a:t>
          </a:r>
          <a:endParaRPr lang="en-US" sz="1000" b="1" dirty="0">
            <a:solidFill>
              <a:schemeClr val="tx1"/>
            </a:solidFill>
          </a:endParaRPr>
        </a:p>
      </dgm:t>
    </dgm:pt>
    <dgm:pt modelId="{97229C0C-9FE4-4D18-ACDF-0ECA04607AAC}" type="parTrans" cxnId="{E9FBE6D5-AC30-4DAE-8F0D-C08A22F7F64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A168B7-B8BE-4542-873D-DBB0D2AAFBF4}" type="sibTrans" cxnId="{E9FBE6D5-AC30-4DAE-8F0D-C08A22F7F64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6F2206D-3FD4-4488-9A79-2B6F3FAB11C3}">
      <dgm:prSet phldrT="[Text]" custT="1"/>
      <dgm:spPr/>
      <dgm:t>
        <a:bodyPr/>
        <a:lstStyle/>
        <a:p>
          <a:r>
            <a:rPr lang="en-US" sz="1000" b="0" dirty="0" err="1" smtClean="0">
              <a:solidFill>
                <a:schemeClr val="tx1"/>
              </a:solidFill>
            </a:rPr>
            <a:t>Afd.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err="1" smtClean="0">
              <a:solidFill>
                <a:schemeClr val="tx1"/>
              </a:solidFill>
            </a:rPr>
            <a:t>Akademiese</a:t>
          </a:r>
          <a:r>
            <a:rPr lang="en-US" sz="1000" b="1" smtClean="0">
              <a:solidFill>
                <a:schemeClr val="tx1"/>
              </a:solidFill>
            </a:rPr>
            <a:t> </a:t>
          </a:r>
          <a:r>
            <a:rPr lang="en-US" sz="1000" b="1" smtClean="0">
              <a:solidFill>
                <a:schemeClr val="tx1"/>
              </a:solidFill>
            </a:rPr>
            <a:t>Administrasie  </a:t>
          </a:r>
          <a:r>
            <a:rPr lang="en-US" sz="1000" b="0" smtClean="0">
              <a:solidFill>
                <a:schemeClr val="tx1"/>
              </a:solidFill>
            </a:rPr>
            <a:t>  </a:t>
          </a:r>
          <a:r>
            <a:rPr lang="en-US" sz="1000" b="0" smtClean="0">
              <a:solidFill>
                <a:schemeClr val="tx1"/>
              </a:solidFill>
            </a:rPr>
            <a:t>Registrateur              </a:t>
          </a:r>
          <a:endParaRPr lang="en-US" sz="1000" b="0" smtClean="0">
            <a:solidFill>
              <a:schemeClr val="tx1"/>
            </a:solidFill>
          </a:endParaRPr>
        </a:p>
        <a:p>
          <a:r>
            <a:rPr lang="en-US" sz="1000" b="0" smtClean="0">
              <a:solidFill>
                <a:schemeClr val="tx1"/>
              </a:solidFill>
            </a:rPr>
            <a:t>Mnr </a:t>
          </a:r>
          <a:r>
            <a:rPr lang="en-US" sz="1000" b="0" dirty="0" smtClean="0">
              <a:solidFill>
                <a:schemeClr val="tx1"/>
              </a:solidFill>
            </a:rPr>
            <a:t>JA </a:t>
          </a:r>
          <a:r>
            <a:rPr lang="en-US" sz="1000" b="0" dirty="0" err="1" smtClean="0">
              <a:solidFill>
                <a:schemeClr val="tx1"/>
              </a:solidFill>
            </a:rPr>
            <a:t>Aspeling</a:t>
          </a:r>
          <a:r>
            <a:rPr lang="en-US" sz="1000" b="0" dirty="0" smtClean="0">
              <a:solidFill>
                <a:schemeClr val="tx1"/>
              </a:solidFill>
            </a:rPr>
            <a:t> </a:t>
          </a:r>
          <a:endParaRPr lang="en-US" sz="1000" b="1" dirty="0">
            <a:solidFill>
              <a:schemeClr val="tx1"/>
            </a:solidFill>
          </a:endParaRPr>
        </a:p>
      </dgm:t>
    </dgm:pt>
    <dgm:pt modelId="{69C632FA-4B5C-4045-A0D4-D22316463FAB}" type="parTrans" cxnId="{02E54646-AC7D-4867-A9D7-8B4148F7D42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713A2AA-F912-4FB7-A513-5BF7E22B9F39}" type="sibTrans" cxnId="{02E54646-AC7D-4867-A9D7-8B4148F7D42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48B69EE-0D40-400C-BB63-466614F13DEF}">
      <dgm:prSet custT="1"/>
      <dgm:spPr>
        <a:solidFill>
          <a:schemeClr val="accent4"/>
        </a:solidFill>
      </dgm:spPr>
      <dgm:t>
        <a:bodyPr/>
        <a:lstStyle/>
        <a:p>
          <a:r>
            <a:rPr lang="en-US" sz="1000" dirty="0" err="1" smtClean="0">
              <a:solidFill>
                <a:schemeClr val="tx1"/>
              </a:solidFill>
            </a:rPr>
            <a:t>Afd.</a:t>
          </a:r>
          <a:r>
            <a:rPr lang="en-US" sz="1000" dirty="0" smtClean="0">
              <a:solidFill>
                <a:schemeClr val="tx1"/>
              </a:solidFill>
            </a:rPr>
            <a:t> </a:t>
          </a:r>
          <a:r>
            <a:rPr lang="en-US" sz="1000" b="1" dirty="0" err="1" smtClean="0">
              <a:solidFill>
                <a:schemeClr val="tx1"/>
              </a:solidFill>
            </a:rPr>
            <a:t>Institusionele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dirty="0" err="1" smtClean="0">
              <a:solidFill>
                <a:schemeClr val="tx1"/>
              </a:solidFill>
            </a:rPr>
            <a:t>Navorsing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smtClean="0">
              <a:solidFill>
                <a:schemeClr val="tx1"/>
              </a:solidFill>
            </a:rPr>
            <a:t>en </a:t>
          </a:r>
          <a:r>
            <a:rPr lang="en-US" sz="1000" b="1" smtClean="0">
              <a:solidFill>
                <a:schemeClr val="tx1"/>
              </a:solidFill>
            </a:rPr>
            <a:t>Beplanning</a:t>
          </a:r>
        </a:p>
        <a:p>
          <a:r>
            <a:rPr lang="en-US" sz="1000" smtClean="0">
              <a:solidFill>
                <a:schemeClr val="tx1"/>
              </a:solidFill>
            </a:rPr>
            <a:t>Prof </a:t>
          </a:r>
          <a:r>
            <a:rPr lang="en-US" sz="1000" dirty="0" smtClean="0">
              <a:solidFill>
                <a:schemeClr val="tx1"/>
              </a:solidFill>
            </a:rPr>
            <a:t>J Botha </a:t>
          </a:r>
          <a:endParaRPr lang="en-US" sz="1000" b="1" dirty="0">
            <a:solidFill>
              <a:schemeClr val="tx1"/>
            </a:solidFill>
          </a:endParaRPr>
        </a:p>
      </dgm:t>
    </dgm:pt>
    <dgm:pt modelId="{0C939AE9-225C-43CD-B22B-38AD20436263}" type="parTrans" cxnId="{2F8E11E1-08F8-4CF3-B707-C017BF2BAE1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002A1F4-BEC9-497C-809E-CEB47AE052E3}" type="sibTrans" cxnId="{2F8E11E1-08F8-4CF3-B707-C017BF2BAE1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9EC94C7-08BF-4AD3-A75E-A74A1D43C515}">
      <dgm:prSet custT="1"/>
      <dgm:spPr>
        <a:solidFill>
          <a:schemeClr val="accent6"/>
        </a:solidFill>
      </dgm:spPr>
      <dgm:t>
        <a:bodyPr/>
        <a:lstStyle/>
        <a:p>
          <a:r>
            <a:rPr lang="en-US" sz="1000" dirty="0" err="1" smtClean="0">
              <a:solidFill>
                <a:schemeClr val="tx1"/>
              </a:solidFill>
            </a:rPr>
            <a:t>Afd. </a:t>
          </a:r>
          <a:r>
            <a:rPr lang="en-US" sz="1000" b="1" dirty="0" smtClean="0">
              <a:solidFill>
                <a:schemeClr val="tx1"/>
              </a:solidFill>
            </a:rPr>
            <a:t>Leer- </a:t>
          </a:r>
          <a:r>
            <a:rPr lang="en-US" sz="1000" b="1" smtClean="0">
              <a:solidFill>
                <a:schemeClr val="tx1"/>
              </a:solidFill>
            </a:rPr>
            <a:t>en </a:t>
          </a:r>
          <a:r>
            <a:rPr lang="en-US" sz="1000" b="1" smtClean="0">
              <a:solidFill>
                <a:schemeClr val="tx1"/>
              </a:solidFill>
            </a:rPr>
            <a:t>Onderrigverryking</a:t>
          </a:r>
        </a:p>
        <a:p>
          <a:r>
            <a:rPr lang="en-US" sz="1000" smtClean="0">
              <a:solidFill>
                <a:schemeClr val="tx1"/>
              </a:solidFill>
            </a:rPr>
            <a:t>Dr </a:t>
          </a:r>
          <a:r>
            <a:rPr lang="en-US" sz="1000" smtClean="0">
              <a:solidFill>
                <a:schemeClr val="tx1"/>
              </a:solidFill>
            </a:rPr>
            <a:t>AD </a:t>
          </a:r>
          <a:r>
            <a:rPr lang="en-US" sz="1000" smtClean="0">
              <a:solidFill>
                <a:schemeClr val="tx1"/>
              </a:solidFill>
            </a:rPr>
            <a:t>van der Merwe</a:t>
          </a:r>
          <a:endParaRPr lang="en-US" sz="1000" b="1" dirty="0">
            <a:solidFill>
              <a:schemeClr val="tx1"/>
            </a:solidFill>
          </a:endParaRPr>
        </a:p>
      </dgm:t>
    </dgm:pt>
    <dgm:pt modelId="{40CE9BB6-9D5E-4515-9952-24558923EE1F}" type="parTrans" cxnId="{33929A08-8253-4EE0-80E4-D19C0857A16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1C6FF5A-57CA-47C9-82A0-10E2D20C6952}" type="sibTrans" cxnId="{33929A08-8253-4EE0-80E4-D19C0857A16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0CD5AF1-38C8-48A0-B2BD-A83BE4A4626B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000" b="1" dirty="0" err="1" smtClean="0">
              <a:solidFill>
                <a:schemeClr val="tx1"/>
              </a:solidFill>
            </a:rPr>
            <a:t>Studentestrukture</a:t>
          </a:r>
          <a:r>
            <a:rPr lang="en-US" sz="1000" b="1" dirty="0" smtClean="0">
              <a:solidFill>
                <a:schemeClr val="tx1"/>
              </a:solidFill>
            </a:rPr>
            <a:t> &amp; </a:t>
          </a:r>
          <a:r>
            <a:rPr lang="en-US" sz="1000" b="1" err="1" smtClean="0">
              <a:solidFill>
                <a:schemeClr val="tx1"/>
              </a:solidFill>
            </a:rPr>
            <a:t>Gemeenskappe </a:t>
          </a:r>
          <a:endParaRPr lang="en-US" sz="1000" b="1" smtClean="0">
            <a:solidFill>
              <a:schemeClr val="tx1"/>
            </a:solidFill>
          </a:endParaRPr>
        </a:p>
        <a:p>
          <a:r>
            <a:rPr lang="en-US" sz="1000" smtClean="0">
              <a:solidFill>
                <a:schemeClr val="tx1"/>
              </a:solidFill>
            </a:rPr>
            <a:t>Mnr </a:t>
          </a:r>
          <a:r>
            <a:rPr lang="en-US" sz="1000" dirty="0" err="1" smtClean="0">
              <a:solidFill>
                <a:schemeClr val="tx1"/>
              </a:solidFill>
            </a:rPr>
            <a:t>PW Kloppers</a:t>
          </a:r>
          <a:r>
            <a:rPr lang="en-US" sz="1000" dirty="0" smtClean="0">
              <a:solidFill>
                <a:schemeClr val="tx1"/>
              </a:solidFill>
            </a:rPr>
            <a:t>         </a:t>
          </a:r>
          <a:endParaRPr lang="en-US" sz="1000" dirty="0">
            <a:solidFill>
              <a:schemeClr val="tx1"/>
            </a:solidFill>
          </a:endParaRPr>
        </a:p>
      </dgm:t>
    </dgm:pt>
    <dgm:pt modelId="{100D0F5A-F6DE-41E3-8592-25DC32660E28}" type="parTrans" cxnId="{051386B2-9D4E-41DE-9295-345CD947C5AE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08A1D4D-08F4-4DB0-8258-B8364858C0AD}" type="sibTrans" cxnId="{051386B2-9D4E-41DE-9295-345CD947C5AE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EF62661-C510-493E-9C47-937F66AF07EA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000" b="1" dirty="0" err="1" smtClean="0">
              <a:solidFill>
                <a:schemeClr val="tx1"/>
              </a:solidFill>
            </a:rPr>
            <a:t>Studente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dirty="0" err="1" smtClean="0">
              <a:solidFill>
                <a:schemeClr val="tx1"/>
              </a:solidFill>
            </a:rPr>
            <a:t>Voorligting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smtClean="0">
              <a:solidFill>
                <a:schemeClr val="tx1"/>
              </a:solidFill>
            </a:rPr>
            <a:t>&amp; </a:t>
          </a:r>
          <a:r>
            <a:rPr lang="en-US" sz="1000" b="1" smtClean="0">
              <a:solidFill>
                <a:schemeClr val="tx1"/>
              </a:solidFill>
            </a:rPr>
            <a:t>Ontwikkeling</a:t>
          </a:r>
        </a:p>
        <a:p>
          <a:r>
            <a:rPr lang="en-US" sz="1000" smtClean="0">
              <a:solidFill>
                <a:schemeClr val="tx1"/>
              </a:solidFill>
            </a:rPr>
            <a:t>Prof </a:t>
          </a:r>
          <a:r>
            <a:rPr lang="en-US" sz="1000" dirty="0" smtClean="0">
              <a:solidFill>
                <a:schemeClr val="tx1"/>
              </a:solidFill>
            </a:rPr>
            <a:t>CD Cilliers                     </a:t>
          </a:r>
          <a:endParaRPr lang="en-US" sz="1000" dirty="0">
            <a:solidFill>
              <a:schemeClr val="tx1"/>
            </a:solidFill>
          </a:endParaRPr>
        </a:p>
      </dgm:t>
    </dgm:pt>
    <dgm:pt modelId="{C99F3BC6-85F3-4888-B01E-8165BFAD233C}" type="parTrans" cxnId="{CA1CD098-C9E3-41C9-8C14-792EA276904C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85A8588-FD93-460B-9B80-AA13C8DB8212}" type="sibTrans" cxnId="{CA1CD098-C9E3-41C9-8C14-792EA276904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7EBAB2A-FE1A-4A25-88C9-B7215A27E345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000" b="1" err="1" smtClean="0">
              <a:solidFill>
                <a:schemeClr val="tx1"/>
              </a:solidFill>
            </a:rPr>
            <a:t>Studentewerwing </a:t>
          </a:r>
          <a:endParaRPr lang="en-US" sz="1000" b="1" smtClean="0">
            <a:solidFill>
              <a:schemeClr val="tx1"/>
            </a:solidFill>
          </a:endParaRPr>
        </a:p>
        <a:p>
          <a:r>
            <a:rPr lang="en-US" sz="1000" strike="noStrike" smtClean="0">
              <a:solidFill>
                <a:schemeClr val="tx1"/>
              </a:solidFill>
            </a:rPr>
            <a:t>Mnr </a:t>
          </a:r>
          <a:r>
            <a:rPr lang="en-US" sz="1000" strike="noStrike" dirty="0" smtClean="0">
              <a:solidFill>
                <a:schemeClr val="tx1"/>
              </a:solidFill>
            </a:rPr>
            <a:t>L van den Heever        </a:t>
          </a:r>
          <a:endParaRPr lang="en-US" sz="1000" dirty="0">
            <a:solidFill>
              <a:schemeClr val="tx1"/>
            </a:solidFill>
          </a:endParaRPr>
        </a:p>
      </dgm:t>
    </dgm:pt>
    <dgm:pt modelId="{58494A18-E61F-4C77-B46F-2681EA2C9E99}" type="parTrans" cxnId="{2487CACD-27AB-4FAF-BEB9-59865334269B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9AC71BA-D6B7-4BAD-996F-55F68B3C6CA0}" type="sibTrans" cxnId="{2487CACD-27AB-4FAF-BEB9-59865334269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B19AB8-A01F-47FB-87AB-46D8FC3D3AEF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000" b="1" dirty="0" err="1" smtClean="0">
              <a:solidFill>
                <a:schemeClr val="tx1"/>
              </a:solidFill>
            </a:rPr>
            <a:t>Beurse</a:t>
          </a:r>
          <a:r>
            <a:rPr lang="en-US" sz="1000" b="1" dirty="0" smtClean="0">
              <a:solidFill>
                <a:schemeClr val="tx1"/>
              </a:solidFill>
            </a:rPr>
            <a:t> &amp; </a:t>
          </a:r>
          <a:r>
            <a:rPr lang="en-US" sz="1000" b="1" err="1" smtClean="0">
              <a:solidFill>
                <a:schemeClr val="tx1"/>
              </a:solidFill>
            </a:rPr>
            <a:t>Lenings </a:t>
          </a:r>
          <a:endParaRPr lang="en-US" sz="1000" b="1" smtClean="0">
            <a:solidFill>
              <a:schemeClr val="tx1"/>
            </a:solidFill>
          </a:endParaRPr>
        </a:p>
        <a:p>
          <a:r>
            <a:rPr lang="en-US" sz="1000" smtClean="0">
              <a:solidFill>
                <a:schemeClr val="tx1"/>
              </a:solidFill>
            </a:rPr>
            <a:t>Mnr </a:t>
          </a:r>
          <a:r>
            <a:rPr lang="en-US" sz="1000" dirty="0" smtClean="0">
              <a:solidFill>
                <a:schemeClr val="tx1"/>
              </a:solidFill>
            </a:rPr>
            <a:t>A </a:t>
          </a:r>
          <a:r>
            <a:rPr lang="en-US" sz="1000" dirty="0" err="1" smtClean="0">
              <a:solidFill>
                <a:schemeClr val="tx1"/>
              </a:solidFill>
            </a:rPr>
            <a:t>Hanekom</a:t>
          </a:r>
          <a:r>
            <a:rPr lang="en-US" sz="1000" dirty="0" smtClean="0">
              <a:solidFill>
                <a:schemeClr val="tx1"/>
              </a:solidFill>
            </a:rPr>
            <a:t> </a:t>
          </a:r>
          <a:endParaRPr lang="en-US" sz="1000" b="1" dirty="0">
            <a:solidFill>
              <a:schemeClr val="tx1"/>
            </a:solidFill>
          </a:endParaRPr>
        </a:p>
      </dgm:t>
    </dgm:pt>
    <dgm:pt modelId="{78475ADC-250C-4465-A43B-68234BFBD5C2}" type="parTrans" cxnId="{6BA20293-92C1-4CB9-8648-C7CDA6142CB9}">
      <dgm:prSet/>
      <dgm:spPr>
        <a:solidFill>
          <a:schemeClr val="bg1">
            <a:lumMod val="95000"/>
          </a:schemeClr>
        </a:solidFill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30F6EC2-3A91-45E6-A1B4-7AD31DBF15AC}" type="sibTrans" cxnId="{6BA20293-92C1-4CB9-8648-C7CDA6142CB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0AB3AF5C-08E1-45A0-9852-D002320813B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000" b="1" u="none" dirty="0" err="1" smtClean="0">
              <a:solidFill>
                <a:schemeClr val="tx1"/>
              </a:solidFill>
            </a:rPr>
            <a:t>Loopbaanadvies</a:t>
          </a:r>
          <a:r>
            <a:rPr lang="en-US" sz="1000" b="1" dirty="0" err="1" smtClean="0">
              <a:solidFill>
                <a:schemeClr val="tx1"/>
              </a:solidFill>
            </a:rPr>
            <a:t>, Toelating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smtClean="0">
              <a:solidFill>
                <a:schemeClr val="tx1"/>
              </a:solidFill>
            </a:rPr>
            <a:t>&amp; </a:t>
          </a:r>
          <a:r>
            <a:rPr lang="en-US" sz="1000" b="1" smtClean="0">
              <a:solidFill>
                <a:schemeClr val="tx1"/>
              </a:solidFill>
            </a:rPr>
            <a:t>Koshuisplasing</a:t>
          </a:r>
        </a:p>
        <a:p>
          <a:r>
            <a:rPr lang="en-US" sz="1000" smtClean="0">
              <a:solidFill>
                <a:schemeClr val="tx1"/>
              </a:solidFill>
            </a:rPr>
            <a:t>Dr </a:t>
          </a:r>
          <a:r>
            <a:rPr lang="en-US" sz="1000" dirty="0" smtClean="0">
              <a:solidFill>
                <a:schemeClr val="tx1"/>
              </a:solidFill>
            </a:rPr>
            <a:t>C Nel</a:t>
          </a:r>
          <a:endParaRPr lang="en-US" sz="1000" strike="noStrike" dirty="0">
            <a:solidFill>
              <a:schemeClr val="tx1"/>
            </a:solidFill>
          </a:endParaRPr>
        </a:p>
      </dgm:t>
    </dgm:pt>
    <dgm:pt modelId="{83B1CAD8-27FE-4707-976B-21E92F828A33}" type="parTrans" cxnId="{54F1B78D-87DE-4C38-AFFA-98AD0D79B606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EB6E737-B860-4464-A673-98B96EDBDA67}" type="sibTrans" cxnId="{54F1B78D-87DE-4C38-AFFA-98AD0D79B60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0F16D67-5FF3-47E6-B8AA-BD7B230C5C5A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US" sz="1000" dirty="0" smtClean="0">
            <a:solidFill>
              <a:schemeClr val="tx1"/>
            </a:solidFill>
          </a:endParaRPr>
        </a:p>
        <a:p>
          <a:r>
            <a:rPr lang="en-US" sz="1000" b="1" dirty="0" err="1" smtClean="0">
              <a:solidFill>
                <a:schemeClr val="tx1"/>
              </a:solidFill>
            </a:rPr>
            <a:t>Studente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err="1" smtClean="0">
              <a:solidFill>
                <a:schemeClr val="tx1"/>
              </a:solidFill>
            </a:rPr>
            <a:t>Administrasie </a:t>
          </a:r>
          <a:r>
            <a:rPr lang="en-US" sz="1000" b="0" smtClean="0">
              <a:solidFill>
                <a:schemeClr val="tx1"/>
              </a:solidFill>
            </a:rPr>
            <a:t>Stellenboschkampus</a:t>
          </a:r>
        </a:p>
        <a:p>
          <a:r>
            <a:rPr lang="en-US" sz="1000" smtClean="0">
              <a:solidFill>
                <a:schemeClr val="tx1"/>
              </a:solidFill>
            </a:rPr>
            <a:t>Mnr </a:t>
          </a:r>
          <a:r>
            <a:rPr lang="en-US" sz="1000" dirty="0" smtClean="0">
              <a:solidFill>
                <a:schemeClr val="tx1"/>
              </a:solidFill>
            </a:rPr>
            <a:t>CJ </a:t>
          </a:r>
          <a:r>
            <a:rPr lang="en-US" sz="1000" dirty="0" err="1" smtClean="0">
              <a:solidFill>
                <a:schemeClr val="tx1"/>
              </a:solidFill>
            </a:rPr>
            <a:t>Fourie</a:t>
          </a:r>
          <a:endParaRPr lang="en-US" sz="1000" dirty="0" smtClean="0">
            <a:solidFill>
              <a:schemeClr val="tx1"/>
            </a:solidFill>
          </a:endParaRPr>
        </a:p>
        <a:p>
          <a:endParaRPr lang="en-US" sz="1000" dirty="0" smtClean="0">
            <a:solidFill>
              <a:schemeClr val="tx1"/>
            </a:solidFill>
          </a:endParaRPr>
        </a:p>
      </dgm:t>
    </dgm:pt>
    <dgm:pt modelId="{73E46854-9012-4E35-B231-800D5027BF9C}" type="parTrans" cxnId="{722AAE40-F741-4867-A68F-7A8C487BA9A8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ADE60A-DE86-49BD-A816-DA595A8639C3}" type="sibTrans" cxnId="{722AAE40-F741-4867-A68F-7A8C487BA9A8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511514F-E7A0-4F46-89D2-0126AF9A131D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000" b="1" err="1" smtClean="0">
              <a:solidFill>
                <a:schemeClr val="tx1"/>
              </a:solidFill>
            </a:rPr>
            <a:t>Studente</a:t>
          </a:r>
          <a:r>
            <a:rPr lang="en-US" sz="1000" b="1" smtClean="0">
              <a:solidFill>
                <a:schemeClr val="tx1"/>
              </a:solidFill>
            </a:rPr>
            <a:t> </a:t>
          </a:r>
          <a:r>
            <a:rPr lang="en-US" sz="1000" b="1" smtClean="0">
              <a:solidFill>
                <a:schemeClr val="tx1"/>
              </a:solidFill>
            </a:rPr>
            <a:t>Inligtingstelsels</a:t>
          </a:r>
        </a:p>
        <a:p>
          <a:r>
            <a:rPr lang="en-US" sz="1000" smtClean="0">
              <a:solidFill>
                <a:schemeClr val="tx1"/>
              </a:solidFill>
            </a:rPr>
            <a:t>Mnr </a:t>
          </a:r>
          <a:r>
            <a:rPr lang="en-US" sz="1000" dirty="0" smtClean="0">
              <a:solidFill>
                <a:schemeClr val="tx1"/>
              </a:solidFill>
            </a:rPr>
            <a:t>JG du Toit   </a:t>
          </a:r>
          <a:endParaRPr lang="en-US" sz="1000" dirty="0">
            <a:solidFill>
              <a:schemeClr val="tx1"/>
            </a:solidFill>
          </a:endParaRPr>
        </a:p>
      </dgm:t>
    </dgm:pt>
    <dgm:pt modelId="{BCE15ABD-5F85-43D3-BDB1-DB9A48BDEEBC}" type="parTrans" cxnId="{9760F8E6-5EA1-423B-A3A2-8D2D8B345D3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8B0DCCA-860C-4328-AF40-A5EC66125D7B}" type="sibTrans" cxnId="{9760F8E6-5EA1-423B-A3A2-8D2D8B345D3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42AD1958-A53D-4A5B-8C02-ED52609DF4C3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000" b="1" err="1" smtClean="0">
              <a:solidFill>
                <a:schemeClr val="tx1"/>
              </a:solidFill>
            </a:rPr>
            <a:t>Institusionele</a:t>
          </a:r>
          <a:r>
            <a:rPr lang="en-US" sz="1000" b="1" smtClean="0">
              <a:solidFill>
                <a:schemeClr val="tx1"/>
              </a:solidFill>
            </a:rPr>
            <a:t> </a:t>
          </a:r>
          <a:r>
            <a:rPr lang="en-US" sz="1000" b="1" smtClean="0">
              <a:solidFill>
                <a:schemeClr val="tx1"/>
              </a:solidFill>
            </a:rPr>
            <a:t>Inligting</a:t>
          </a:r>
        </a:p>
        <a:p>
          <a:r>
            <a:rPr lang="en-US" sz="1000" smtClean="0">
              <a:solidFill>
                <a:schemeClr val="tx1"/>
              </a:solidFill>
            </a:rPr>
            <a:t>Mnr </a:t>
          </a:r>
          <a:r>
            <a:rPr lang="en-US" sz="1000" dirty="0" smtClean="0">
              <a:solidFill>
                <a:schemeClr val="tx1"/>
              </a:solidFill>
            </a:rPr>
            <a:t>CJ </a:t>
          </a:r>
          <a:r>
            <a:rPr lang="en-US" sz="1000" dirty="0" err="1" smtClean="0">
              <a:solidFill>
                <a:schemeClr val="tx1"/>
              </a:solidFill>
            </a:rPr>
            <a:t>Grobbelaar</a:t>
          </a:r>
          <a:r>
            <a:rPr lang="en-US" sz="1000" dirty="0" smtClean="0">
              <a:solidFill>
                <a:schemeClr val="tx1"/>
              </a:solidFill>
            </a:rPr>
            <a:t> </a:t>
          </a:r>
          <a:endParaRPr lang="en-US" sz="1000" dirty="0">
            <a:solidFill>
              <a:schemeClr val="tx1"/>
            </a:solidFill>
          </a:endParaRPr>
        </a:p>
      </dgm:t>
    </dgm:pt>
    <dgm:pt modelId="{C8500215-86B5-41DC-A804-5ED6CA9762C2}" type="parTrans" cxnId="{28CEB029-5AD9-4883-9884-6DC1ADA10A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3FC1030-0005-4429-A322-7A5697147B8D}" type="sibTrans" cxnId="{28CEB029-5AD9-4883-9884-6DC1ADA10A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5D679A1-B399-4C05-9E86-8F558BEA37A3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000" b="1" smtClean="0">
              <a:solidFill>
                <a:schemeClr val="tx1"/>
              </a:solidFill>
            </a:rPr>
            <a:t>Taalsentrum</a:t>
          </a:r>
        </a:p>
        <a:p>
          <a:r>
            <a:rPr lang="en-US" sz="1000" smtClean="0">
              <a:solidFill>
                <a:schemeClr val="tx1"/>
              </a:solidFill>
            </a:rPr>
            <a:t>Prof </a:t>
          </a:r>
          <a:r>
            <a:rPr lang="en-US" sz="1000" dirty="0" smtClean="0">
              <a:solidFill>
                <a:schemeClr val="tx1"/>
              </a:solidFill>
            </a:rPr>
            <a:t>LG de Stadler</a:t>
          </a:r>
          <a:endParaRPr lang="en-US" sz="1000" dirty="0">
            <a:solidFill>
              <a:schemeClr val="tx1"/>
            </a:solidFill>
          </a:endParaRPr>
        </a:p>
      </dgm:t>
    </dgm:pt>
    <dgm:pt modelId="{2B8648CD-403C-4D79-A42E-3259F3BEFA9A}" type="parTrans" cxnId="{FFC71693-E849-453B-9973-7411C45C0EC5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624C028-8554-4C4C-9A44-D38E1C717923}" type="sibTrans" cxnId="{FFC71693-E849-453B-9973-7411C45C0EC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5897AA-628B-4431-8C7D-FF887B76FBB8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000" b="1" err="1" smtClean="0">
              <a:solidFill>
                <a:schemeClr val="tx1"/>
              </a:solidFill>
            </a:rPr>
            <a:t>Institusionele</a:t>
          </a:r>
          <a:r>
            <a:rPr lang="en-US" sz="1000" b="1" smtClean="0">
              <a:solidFill>
                <a:schemeClr val="tx1"/>
              </a:solidFill>
            </a:rPr>
            <a:t> </a:t>
          </a:r>
          <a:r>
            <a:rPr lang="en-US" sz="1000" b="1" smtClean="0">
              <a:solidFill>
                <a:schemeClr val="tx1"/>
              </a:solidFill>
            </a:rPr>
            <a:t>Registrateursfunksies</a:t>
          </a:r>
        </a:p>
        <a:p>
          <a:r>
            <a:rPr lang="en-US" sz="1000" smtClean="0">
              <a:solidFill>
                <a:schemeClr val="tx1"/>
              </a:solidFill>
            </a:rPr>
            <a:t>Me </a:t>
          </a:r>
          <a:r>
            <a:rPr lang="en-US" sz="1000" dirty="0" smtClean="0">
              <a:solidFill>
                <a:schemeClr val="tx1"/>
              </a:solidFill>
            </a:rPr>
            <a:t>L </a:t>
          </a:r>
          <a:r>
            <a:rPr lang="en-US" sz="1000" dirty="0" err="1" smtClean="0">
              <a:solidFill>
                <a:schemeClr val="tx1"/>
              </a:solidFill>
            </a:rPr>
            <a:t>Bonthuys</a:t>
          </a:r>
          <a:r>
            <a:rPr lang="en-US" sz="1000" dirty="0" smtClean="0">
              <a:solidFill>
                <a:schemeClr val="tx1"/>
              </a:solidFill>
            </a:rPr>
            <a:t> </a:t>
          </a:r>
          <a:endParaRPr lang="en-US" sz="1000" dirty="0">
            <a:solidFill>
              <a:schemeClr val="tx1"/>
            </a:solidFill>
          </a:endParaRPr>
        </a:p>
      </dgm:t>
    </dgm:pt>
    <dgm:pt modelId="{EA13F294-D1F9-473F-A65A-A3D24BBBA7F6}" type="parTrans" cxnId="{530C10C6-CC9B-4F9F-A7C3-EE5FBA274125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F11D27A-511F-427D-B54D-DA690ED9DFF5}" type="sibTrans" cxnId="{530C10C6-CC9B-4F9F-A7C3-EE5FBA2741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A20D95D-96D6-4834-8BDB-E2AEA2BC94F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ZA" sz="1000" b="1" smtClean="0">
              <a:solidFill>
                <a:schemeClr val="tx1"/>
              </a:solidFill>
            </a:rPr>
            <a:t>Mentor-Tutor-Leierskap</a:t>
          </a:r>
        </a:p>
        <a:p>
          <a:r>
            <a:rPr lang="en-ZA" sz="1000" smtClean="0">
              <a:solidFill>
                <a:schemeClr val="tx1"/>
              </a:solidFill>
            </a:rPr>
            <a:t>(</a:t>
          </a:r>
          <a:r>
            <a:rPr lang="en-ZA" sz="1000" dirty="0" smtClean="0">
              <a:solidFill>
                <a:schemeClr val="tx1"/>
              </a:solidFill>
            </a:rPr>
            <a:t>Vakant)</a:t>
          </a:r>
          <a:endParaRPr lang="en-ZA" sz="1000" dirty="0">
            <a:solidFill>
              <a:schemeClr val="tx1"/>
            </a:solidFill>
          </a:endParaRPr>
        </a:p>
      </dgm:t>
    </dgm:pt>
    <dgm:pt modelId="{9E0D949A-D365-4532-B67F-A5D32BF26CFF}" type="parTrans" cxnId="{821E6071-C76B-4435-9877-906845D5B82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A2CEB36F-03A3-4E76-B37B-B4D21EB84F7C}" type="sibTrans" cxnId="{821E6071-C76B-4435-9877-906845D5B825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5ABAAFB0-2C9A-45D8-A701-1240AF372EE5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ZA" sz="1000" b="1" dirty="0" err="1" smtClean="0">
              <a:solidFill>
                <a:schemeClr val="tx1"/>
              </a:solidFill>
            </a:rPr>
            <a:t>Studente</a:t>
          </a:r>
          <a:r>
            <a:rPr lang="en-ZA" sz="1000" b="1" dirty="0" smtClean="0">
              <a:solidFill>
                <a:schemeClr val="tx1"/>
              </a:solidFill>
            </a:rPr>
            <a:t> </a:t>
          </a:r>
          <a:r>
            <a:rPr lang="en-ZA" sz="1000" b="1" err="1" smtClean="0">
              <a:solidFill>
                <a:schemeClr val="tx1"/>
              </a:solidFill>
            </a:rPr>
            <a:t>Administrasie </a:t>
          </a:r>
          <a:r>
            <a:rPr lang="en-ZA" sz="1000" b="0" smtClean="0">
              <a:solidFill>
                <a:schemeClr val="tx1"/>
              </a:solidFill>
            </a:rPr>
            <a:t>Tygerbergkampus</a:t>
          </a:r>
        </a:p>
        <a:p>
          <a:r>
            <a:rPr lang="en-ZA" sz="1000" smtClean="0">
              <a:solidFill>
                <a:schemeClr val="tx1"/>
              </a:solidFill>
            </a:rPr>
            <a:t>Dr </a:t>
          </a:r>
          <a:r>
            <a:rPr lang="en-ZA" sz="1000" dirty="0" smtClean="0">
              <a:solidFill>
                <a:schemeClr val="tx1"/>
              </a:solidFill>
            </a:rPr>
            <a:t>P Retief </a:t>
          </a:r>
          <a:endParaRPr lang="en-ZA" sz="1000" dirty="0">
            <a:solidFill>
              <a:schemeClr val="tx1"/>
            </a:solidFill>
          </a:endParaRPr>
        </a:p>
      </dgm:t>
    </dgm:pt>
    <dgm:pt modelId="{C1DAA3D3-BE2F-4ACD-ABA2-0A2F886A99D1}" type="parTrans" cxnId="{91DAA4D2-4197-48F2-B5D4-C7908C0C67BB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68BBC87-5326-4407-A110-8D4FEC6B613C}" type="sibTrans" cxnId="{91DAA4D2-4197-48F2-B5D4-C7908C0C67BB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25642C8-DDC8-439A-9F90-0B285F83AB30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ZA" sz="1000" b="1" dirty="0" err="1" smtClean="0">
              <a:solidFill>
                <a:schemeClr val="tx1"/>
              </a:solidFill>
            </a:rPr>
            <a:t>Akademiese</a:t>
          </a:r>
          <a:r>
            <a:rPr lang="en-ZA" sz="1000" b="1" dirty="0" smtClean="0">
              <a:solidFill>
                <a:schemeClr val="tx1"/>
              </a:solidFill>
            </a:rPr>
            <a:t> </a:t>
          </a:r>
          <a:r>
            <a:rPr lang="en-ZA" sz="1000" b="1" dirty="0" err="1" smtClean="0">
              <a:solidFill>
                <a:schemeClr val="tx1"/>
              </a:solidFill>
            </a:rPr>
            <a:t>Beplanning</a:t>
          </a:r>
          <a:r>
            <a:rPr lang="en-ZA" sz="1000" b="1" dirty="0" smtClean="0">
              <a:solidFill>
                <a:schemeClr val="tx1"/>
              </a:solidFill>
            </a:rPr>
            <a:t> </a:t>
          </a:r>
          <a:r>
            <a:rPr lang="en-ZA" sz="1000" b="1" smtClean="0">
              <a:solidFill>
                <a:schemeClr val="tx1"/>
              </a:solidFill>
            </a:rPr>
            <a:t>&amp; </a:t>
          </a:r>
          <a:r>
            <a:rPr lang="en-ZA" sz="1000" b="1" noProof="1" smtClean="0">
              <a:solidFill>
                <a:schemeClr val="tx1"/>
              </a:solidFill>
            </a:rPr>
            <a:t>Gehalteversekering</a:t>
          </a:r>
        </a:p>
        <a:p>
          <a:r>
            <a:rPr lang="en-ZA" sz="1000" smtClean="0">
              <a:solidFill>
                <a:schemeClr val="tx1"/>
              </a:solidFill>
            </a:rPr>
            <a:t>Mnr </a:t>
          </a:r>
          <a:r>
            <a:rPr lang="en-ZA" sz="1000" dirty="0" smtClean="0">
              <a:solidFill>
                <a:schemeClr val="tx1"/>
              </a:solidFill>
            </a:rPr>
            <a:t>AE Muller</a:t>
          </a:r>
          <a:endParaRPr lang="en-ZA" sz="1000" noProof="1">
            <a:solidFill>
              <a:schemeClr val="tx1"/>
            </a:solidFill>
          </a:endParaRPr>
        </a:p>
      </dgm:t>
    </dgm:pt>
    <dgm:pt modelId="{DDF7B0A3-B1F9-4DE2-A6EA-9FD6CC7251D2}" type="parTrans" cxnId="{9D8E871E-6F54-4FAD-8A4E-0F735F1CAE9F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4FC470F9-76E2-4328-8024-DAD057B28B9F}" type="sibTrans" cxnId="{9D8E871E-6F54-4FAD-8A4E-0F735F1CAE9F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64E537EC-0F49-453E-9185-1D64D5C887FD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ZA" sz="1000" b="1" dirty="0" err="1" smtClean="0">
              <a:solidFill>
                <a:schemeClr val="tx1"/>
              </a:solidFill>
            </a:rPr>
            <a:t>Inligtings</a:t>
          </a:r>
          <a:r>
            <a:rPr lang="en-ZA" sz="1000" b="1" dirty="0" smtClean="0">
              <a:solidFill>
                <a:schemeClr val="tx1"/>
              </a:solidFill>
            </a:rPr>
            <a:t>- &amp; </a:t>
          </a:r>
          <a:r>
            <a:rPr lang="en-ZA" sz="1000" b="1" dirty="0" err="1" smtClean="0">
              <a:solidFill>
                <a:schemeClr val="tx1"/>
              </a:solidFill>
            </a:rPr>
            <a:t>Kommunikasie-tegnologie</a:t>
          </a:r>
          <a:r>
            <a:rPr lang="en-ZA" sz="1000" b="1" dirty="0" smtClean="0">
              <a:solidFill>
                <a:schemeClr val="tx1"/>
              </a:solidFill>
            </a:rPr>
            <a:t>  </a:t>
          </a:r>
          <a:r>
            <a:rPr lang="en-ZA" sz="1000" b="1" smtClean="0">
              <a:solidFill>
                <a:schemeClr val="tx1"/>
              </a:solidFill>
            </a:rPr>
            <a:t>in </a:t>
          </a:r>
          <a:r>
            <a:rPr lang="en-ZA" sz="1000" b="1" smtClean="0">
              <a:solidFill>
                <a:schemeClr val="tx1"/>
              </a:solidFill>
            </a:rPr>
            <a:t>L&amp;O</a:t>
          </a:r>
        </a:p>
        <a:p>
          <a:r>
            <a:rPr lang="en-ZA" sz="1000" smtClean="0">
              <a:solidFill>
                <a:schemeClr val="tx1"/>
              </a:solidFill>
            </a:rPr>
            <a:t>Dr </a:t>
          </a:r>
          <a:r>
            <a:rPr lang="en-ZA" sz="1000" dirty="0" smtClean="0">
              <a:solidFill>
                <a:schemeClr val="tx1"/>
              </a:solidFill>
            </a:rPr>
            <a:t>JP Bosman</a:t>
          </a:r>
          <a:endParaRPr lang="en-ZA" sz="1000" dirty="0">
            <a:solidFill>
              <a:schemeClr val="tx1"/>
            </a:solidFill>
          </a:endParaRPr>
        </a:p>
      </dgm:t>
    </dgm:pt>
    <dgm:pt modelId="{8FD9F8A6-651E-4044-BF9A-22C4088276DA}" type="parTrans" cxnId="{DE0B011D-4520-4F47-9803-F49858E2BBDE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24A74CA9-58C1-4E5C-A230-9B0EE7ABE074}" type="sibTrans" cxnId="{DE0B011D-4520-4F47-9803-F49858E2BBDE}">
      <dgm:prSet/>
      <dgm:spPr/>
      <dgm:t>
        <a:bodyPr/>
        <a:lstStyle/>
        <a:p>
          <a:endParaRPr lang="en-ZA">
            <a:solidFill>
              <a:schemeClr val="tx1"/>
            </a:solidFill>
          </a:endParaRPr>
        </a:p>
      </dgm:t>
    </dgm:pt>
    <dgm:pt modelId="{F3DB072A-A2ED-1F42-B8EB-AA1ADA675128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ZA" sz="1000" b="1" dirty="0" err="1" smtClean="0">
              <a:solidFill>
                <a:schemeClr val="tx1"/>
              </a:solidFill>
            </a:rPr>
            <a:t>Kontak</a:t>
          </a:r>
          <a:r>
            <a:rPr lang="en-ZA" sz="1000" b="1" dirty="0" smtClean="0">
              <a:solidFill>
                <a:schemeClr val="tx1"/>
              </a:solidFill>
            </a:rPr>
            <a:t>- &amp; </a:t>
          </a:r>
          <a:r>
            <a:rPr lang="en-ZA" sz="1000" b="1" err="1" smtClean="0">
              <a:solidFill>
                <a:schemeClr val="tx1"/>
              </a:solidFill>
            </a:rPr>
            <a:t>Kliëntediens-sentrum </a:t>
          </a:r>
          <a:endParaRPr lang="en-ZA" sz="1000" b="1" smtClean="0">
            <a:solidFill>
              <a:schemeClr val="tx1"/>
            </a:solidFill>
          </a:endParaRPr>
        </a:p>
        <a:p>
          <a:r>
            <a:rPr lang="en-ZA" sz="1000" smtClean="0">
              <a:solidFill>
                <a:schemeClr val="tx1"/>
              </a:solidFill>
            </a:rPr>
            <a:t>Mnr </a:t>
          </a:r>
          <a:r>
            <a:rPr lang="en-ZA" sz="1000" dirty="0" smtClean="0">
              <a:solidFill>
                <a:schemeClr val="tx1"/>
              </a:solidFill>
            </a:rPr>
            <a:t>D </a:t>
          </a:r>
          <a:r>
            <a:rPr lang="en-ZA" sz="1000" dirty="0" err="1" smtClean="0">
              <a:solidFill>
                <a:schemeClr val="tx1"/>
              </a:solidFill>
            </a:rPr>
            <a:t>Havenga</a:t>
          </a:r>
          <a:r>
            <a:rPr lang="en-ZA" sz="1000" dirty="0" smtClean="0">
              <a:solidFill>
                <a:schemeClr val="tx1"/>
              </a:solidFill>
            </a:rPr>
            <a:t> </a:t>
          </a:r>
          <a:endParaRPr lang="en-US" sz="1000" dirty="0">
            <a:solidFill>
              <a:schemeClr val="tx1"/>
            </a:solidFill>
          </a:endParaRPr>
        </a:p>
      </dgm:t>
    </dgm:pt>
    <dgm:pt modelId="{4B535541-3432-CB48-A39B-E057BF7F2C81}" type="parTrans" cxnId="{7C094375-C85E-244F-8B1B-66838D29BC2B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/>
        </a:p>
      </dgm:t>
    </dgm:pt>
    <dgm:pt modelId="{7DA95411-719A-064D-8936-DA601745E307}" type="sibTrans" cxnId="{7C094375-C85E-244F-8B1B-66838D29BC2B}">
      <dgm:prSet/>
      <dgm:spPr/>
      <dgm:t>
        <a:bodyPr/>
        <a:lstStyle/>
        <a:p>
          <a:endParaRPr lang="en-US"/>
        </a:p>
      </dgm:t>
    </dgm:pt>
    <dgm:pt modelId="{1E92085D-B501-B141-A045-8E1A3CE8BDA4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1000" b="1" dirty="0" err="1" smtClean="0">
              <a:solidFill>
                <a:schemeClr val="tx1"/>
              </a:solidFill>
            </a:rPr>
            <a:t>Studente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err="1" smtClean="0">
              <a:solidFill>
                <a:schemeClr val="tx1"/>
              </a:solidFill>
            </a:rPr>
            <a:t>Administrasie </a:t>
          </a:r>
          <a:r>
            <a:rPr lang="en-US" sz="1000" b="0" smtClean="0">
              <a:solidFill>
                <a:schemeClr val="tx1"/>
              </a:solidFill>
            </a:rPr>
            <a:t>Bellvilleparkkampus</a:t>
          </a:r>
        </a:p>
        <a:p>
          <a:r>
            <a:rPr lang="en-US" sz="1000" smtClean="0">
              <a:solidFill>
                <a:schemeClr val="tx1"/>
              </a:solidFill>
            </a:rPr>
            <a:t>Mnr </a:t>
          </a:r>
          <a:r>
            <a:rPr lang="en-US" sz="1000" dirty="0" smtClean="0">
              <a:solidFill>
                <a:schemeClr val="tx1"/>
              </a:solidFill>
            </a:rPr>
            <a:t>P </a:t>
          </a:r>
          <a:r>
            <a:rPr lang="en-US" sz="1000" dirty="0" err="1" smtClean="0">
              <a:solidFill>
                <a:schemeClr val="tx1"/>
              </a:solidFill>
            </a:rPr>
            <a:t>Rossouw</a:t>
          </a:r>
          <a:r>
            <a:rPr lang="en-US" sz="1000" dirty="0" smtClean="0">
              <a:solidFill>
                <a:schemeClr val="tx1"/>
              </a:solidFill>
            </a:rPr>
            <a:t> </a:t>
          </a:r>
          <a:endParaRPr lang="en-US" sz="1000" dirty="0">
            <a:solidFill>
              <a:schemeClr val="tx1"/>
            </a:solidFill>
          </a:endParaRPr>
        </a:p>
      </dgm:t>
    </dgm:pt>
    <dgm:pt modelId="{5A9BD1D9-A3E1-EC42-9597-9B9250C6E161}" type="parTrans" cxnId="{315937C0-01D8-F14D-A2A1-F8A5593BDE75}">
      <dgm:prSet/>
      <dgm:spPr>
        <a:ln>
          <a:solidFill>
            <a:schemeClr val="accent3"/>
          </a:solidFill>
        </a:ln>
      </dgm:spPr>
      <dgm:t>
        <a:bodyPr/>
        <a:lstStyle/>
        <a:p>
          <a:endParaRPr lang="en-US"/>
        </a:p>
      </dgm:t>
    </dgm:pt>
    <dgm:pt modelId="{ED11D940-05E0-AD46-80E5-B1D134AD0759}" type="sibTrans" cxnId="{315937C0-01D8-F14D-A2A1-F8A5593BDE75}">
      <dgm:prSet/>
      <dgm:spPr/>
      <dgm:t>
        <a:bodyPr/>
        <a:lstStyle/>
        <a:p>
          <a:endParaRPr lang="en-US"/>
        </a:p>
      </dgm:t>
    </dgm:pt>
    <dgm:pt modelId="{33026151-A89E-47F8-9E06-E4DE68118490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sz="1000" b="1" dirty="0" err="1" smtClean="0">
              <a:solidFill>
                <a:schemeClr val="tx1"/>
              </a:solidFill>
            </a:rPr>
            <a:t>Sentrum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dirty="0" err="1" smtClean="0">
              <a:solidFill>
                <a:schemeClr val="tx1"/>
              </a:solidFill>
            </a:rPr>
            <a:t>vir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dirty="0" err="1" smtClean="0">
              <a:solidFill>
                <a:schemeClr val="tx1"/>
              </a:solidFill>
            </a:rPr>
            <a:t>Onderrig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smtClean="0">
              <a:solidFill>
                <a:schemeClr val="tx1"/>
              </a:solidFill>
            </a:rPr>
            <a:t>&amp; </a:t>
          </a:r>
          <a:r>
            <a:rPr lang="en-US" sz="1000" b="1" smtClean="0">
              <a:solidFill>
                <a:schemeClr val="tx1"/>
              </a:solidFill>
            </a:rPr>
            <a:t>Leer</a:t>
          </a:r>
        </a:p>
        <a:p>
          <a:r>
            <a:rPr lang="en-US" sz="1000" smtClean="0">
              <a:solidFill>
                <a:schemeClr val="tx1"/>
              </a:solidFill>
            </a:rPr>
            <a:t>Prof </a:t>
          </a:r>
          <a:r>
            <a:rPr lang="en-US" sz="1000" dirty="0" smtClean="0">
              <a:solidFill>
                <a:schemeClr val="tx1"/>
              </a:solidFill>
            </a:rPr>
            <a:t>BL Leibowitz     </a:t>
          </a:r>
          <a:endParaRPr lang="en-US" sz="1000" dirty="0">
            <a:solidFill>
              <a:schemeClr val="tx1"/>
            </a:solidFill>
          </a:endParaRPr>
        </a:p>
      </dgm:t>
    </dgm:pt>
    <dgm:pt modelId="{BB1B2833-BCBB-4813-AE97-640B2D48BF30}" type="sibTrans" cxnId="{13354709-4A37-4E9B-BA37-46EB8B4D8F4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D5457DFD-C8F0-4C55-ACD1-7F2835D32F0A}" type="parTrans" cxnId="{13354709-4A37-4E9B-BA37-46EB8B4D8F45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990D519-3725-46CC-ADD1-BF2C874C9F23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1000" b="1" dirty="0" err="1" smtClean="0">
              <a:solidFill>
                <a:schemeClr val="tx1"/>
              </a:solidFill>
            </a:rPr>
            <a:t>Institusionele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err="1" smtClean="0">
              <a:solidFill>
                <a:schemeClr val="tx1"/>
              </a:solidFill>
            </a:rPr>
            <a:t>Navorsing </a:t>
          </a:r>
          <a:endParaRPr lang="en-US" sz="1000" b="1" smtClean="0">
            <a:solidFill>
              <a:schemeClr val="tx1"/>
            </a:solidFill>
          </a:endParaRPr>
        </a:p>
        <a:p>
          <a:r>
            <a:rPr lang="en-US" sz="1000" smtClean="0">
              <a:solidFill>
                <a:schemeClr val="tx1"/>
              </a:solidFill>
            </a:rPr>
            <a:t>Dr </a:t>
          </a:r>
          <a:r>
            <a:rPr lang="en-US" sz="1000" dirty="0" smtClean="0">
              <a:solidFill>
                <a:schemeClr val="tx1"/>
              </a:solidFill>
            </a:rPr>
            <a:t>JW </a:t>
          </a:r>
          <a:r>
            <a:rPr lang="en-US" sz="1000" dirty="0" err="1" smtClean="0">
              <a:solidFill>
                <a:schemeClr val="tx1"/>
              </a:solidFill>
            </a:rPr>
            <a:t>Uys</a:t>
          </a:r>
          <a:r>
            <a:rPr lang="en-US" sz="1000" dirty="0" smtClean="0">
              <a:solidFill>
                <a:schemeClr val="tx1"/>
              </a:solidFill>
            </a:rPr>
            <a:t> </a:t>
          </a:r>
          <a:endParaRPr lang="en-US" sz="1000" dirty="0">
            <a:solidFill>
              <a:schemeClr val="tx1"/>
            </a:solidFill>
          </a:endParaRPr>
        </a:p>
      </dgm:t>
    </dgm:pt>
    <dgm:pt modelId="{3BDD7FA8-0B80-44AA-BB43-65200D3A81F6}" type="sibTrans" cxnId="{F8E23854-B455-442A-833D-69E8976553F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58521A3-03F5-48A4-A2F7-9D51456CD731}" type="parTrans" cxnId="{F8E23854-B455-442A-833D-69E8976553F9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54127D9-2DD0-4ABD-855D-08F9A6B70CC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000" b="0" dirty="0" err="1" smtClean="0">
              <a:solidFill>
                <a:schemeClr val="tx1"/>
              </a:solidFill>
            </a:rPr>
            <a:t>Afd. </a:t>
          </a:r>
          <a:r>
            <a:rPr lang="en-US" sz="1000" b="1" dirty="0" err="1" smtClean="0">
              <a:solidFill>
                <a:schemeClr val="tx1"/>
              </a:solidFill>
            </a:rPr>
            <a:t>Voornemende</a:t>
          </a:r>
          <a:r>
            <a:rPr lang="en-US" sz="1000" b="1" dirty="0" smtClean="0">
              <a:solidFill>
                <a:schemeClr val="tx1"/>
              </a:solidFill>
            </a:rPr>
            <a:t> </a:t>
          </a:r>
          <a:r>
            <a:rPr lang="en-US" sz="1000" b="1" err="1" smtClean="0">
              <a:solidFill>
                <a:schemeClr val="tx1"/>
              </a:solidFill>
            </a:rPr>
            <a:t>Studente </a:t>
          </a:r>
          <a:endParaRPr lang="en-US" sz="1000" b="1" smtClean="0">
            <a:solidFill>
              <a:schemeClr val="tx1"/>
            </a:solidFill>
          </a:endParaRPr>
        </a:p>
        <a:p>
          <a:r>
            <a:rPr lang="en-US" sz="1000" smtClean="0">
              <a:solidFill>
                <a:schemeClr val="tx1"/>
              </a:solidFill>
            </a:rPr>
            <a:t>Me </a:t>
          </a:r>
          <a:r>
            <a:rPr lang="en-US" sz="1000" dirty="0" smtClean="0">
              <a:solidFill>
                <a:schemeClr val="tx1"/>
              </a:solidFill>
            </a:rPr>
            <a:t>CM Feyt</a:t>
          </a:r>
          <a:endParaRPr lang="en-US" sz="1000" dirty="0">
            <a:solidFill>
              <a:schemeClr val="tx1"/>
            </a:solidFill>
          </a:endParaRPr>
        </a:p>
      </dgm:t>
    </dgm:pt>
    <dgm:pt modelId="{8F2ACC50-A53F-48B1-BF44-01D9BD7A6F24}" type="sibTrans" cxnId="{A3B6A4BF-05EA-47E3-ACD6-B9F4CCD28AE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A64C0E6-E586-480B-8DDF-2DECEA604DB5}" type="parTrans" cxnId="{A3B6A4BF-05EA-47E3-ACD6-B9F4CCD28AE0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904E0D9-A7AD-4709-A6C9-2ABE065D6B66}" type="pres">
      <dgm:prSet presAssocID="{FA4E0B16-0410-40B6-9907-6B4A40FB85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D917E8-F7B8-4581-9642-2BBB3208F742}" type="pres">
      <dgm:prSet presAssocID="{8EDABC5A-9FDD-4572-948A-30AA70E884E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34CDC27-41BA-4BD1-BE09-351DAD3794A6}" type="pres">
      <dgm:prSet presAssocID="{8EDABC5A-9FDD-4572-948A-30AA70E884E7}" presName="rootComposite1" presStyleCnt="0"/>
      <dgm:spPr/>
      <dgm:t>
        <a:bodyPr/>
        <a:lstStyle/>
        <a:p>
          <a:endParaRPr lang="en-ZA"/>
        </a:p>
      </dgm:t>
    </dgm:pt>
    <dgm:pt modelId="{68DD8813-24D0-4CBA-A339-2C53FB0D79C8}" type="pres">
      <dgm:prSet presAssocID="{8EDABC5A-9FDD-4572-948A-30AA70E884E7}" presName="rootText1" presStyleLbl="node0" presStyleIdx="0" presStyleCnt="1" custScaleX="1553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354D2C-D12B-4CC8-B672-CD83DF27DF8C}" type="pres">
      <dgm:prSet presAssocID="{8EDABC5A-9FDD-4572-948A-30AA70E884E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00B321-C46E-4A6E-887E-803BD4FA10D3}" type="pres">
      <dgm:prSet presAssocID="{8EDABC5A-9FDD-4572-948A-30AA70E884E7}" presName="hierChild2" presStyleCnt="0"/>
      <dgm:spPr/>
      <dgm:t>
        <a:bodyPr/>
        <a:lstStyle/>
        <a:p>
          <a:endParaRPr lang="en-ZA"/>
        </a:p>
      </dgm:t>
    </dgm:pt>
    <dgm:pt modelId="{6C271334-3983-41A6-B54F-312B9DADDE4A}" type="pres">
      <dgm:prSet presAssocID="{97229C0C-9FE4-4D18-ACDF-0ECA04607AAC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3CA0BD6-1654-49B2-8E0A-916D4BAC9C27}" type="pres">
      <dgm:prSet presAssocID="{8B84C40E-FD96-47A2-8B53-1A84F7AA2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72D6CDB-D536-4E2E-8648-E75092AE8CDD}" type="pres">
      <dgm:prSet presAssocID="{8B84C40E-FD96-47A2-8B53-1A84F7AA275A}" presName="rootComposite" presStyleCnt="0"/>
      <dgm:spPr/>
      <dgm:t>
        <a:bodyPr/>
        <a:lstStyle/>
        <a:p>
          <a:endParaRPr lang="en-ZA"/>
        </a:p>
      </dgm:t>
    </dgm:pt>
    <dgm:pt modelId="{F1271F8E-BF48-4B3C-AB70-2F54E0948870}" type="pres">
      <dgm:prSet presAssocID="{8B84C40E-FD96-47A2-8B53-1A84F7AA275A}" presName="rootText" presStyleLbl="node2" presStyleIdx="0" presStyleCnt="5" custScaleX="119583" custScaleY="1215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3F0E8B-4136-4C2E-B82B-D13695196756}" type="pres">
      <dgm:prSet presAssocID="{8B84C40E-FD96-47A2-8B53-1A84F7AA275A}" presName="rootConnector" presStyleLbl="node2" presStyleIdx="0" presStyleCnt="5"/>
      <dgm:spPr/>
      <dgm:t>
        <a:bodyPr/>
        <a:lstStyle/>
        <a:p>
          <a:endParaRPr lang="en-US"/>
        </a:p>
      </dgm:t>
    </dgm:pt>
    <dgm:pt modelId="{99871E44-7960-4FEC-992A-CFED32250F0D}" type="pres">
      <dgm:prSet presAssocID="{8B84C40E-FD96-47A2-8B53-1A84F7AA275A}" presName="hierChild4" presStyleCnt="0"/>
      <dgm:spPr/>
      <dgm:t>
        <a:bodyPr/>
        <a:lstStyle/>
        <a:p>
          <a:endParaRPr lang="en-ZA"/>
        </a:p>
      </dgm:t>
    </dgm:pt>
    <dgm:pt modelId="{E1E0A73A-1354-467A-84E8-51079EE36F7A}" type="pres">
      <dgm:prSet presAssocID="{100D0F5A-F6DE-41E3-8592-25DC32660E28}" presName="Name37" presStyleLbl="parChTrans1D3" presStyleIdx="0" presStyleCnt="18"/>
      <dgm:spPr/>
      <dgm:t>
        <a:bodyPr/>
        <a:lstStyle/>
        <a:p>
          <a:endParaRPr lang="en-US"/>
        </a:p>
      </dgm:t>
    </dgm:pt>
    <dgm:pt modelId="{919F8044-798B-4216-89D9-032368081AAA}" type="pres">
      <dgm:prSet presAssocID="{C0CD5AF1-38C8-48A0-B2BD-A83BE4A462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2A6EA33D-4EE2-422C-875B-59183F30FA71}" type="pres">
      <dgm:prSet presAssocID="{C0CD5AF1-38C8-48A0-B2BD-A83BE4A4626B}" presName="rootComposite" presStyleCnt="0"/>
      <dgm:spPr/>
      <dgm:t>
        <a:bodyPr/>
        <a:lstStyle/>
        <a:p>
          <a:endParaRPr lang="en-ZA"/>
        </a:p>
      </dgm:t>
    </dgm:pt>
    <dgm:pt modelId="{394A6786-8283-4B32-96DA-8C170335A6C6}" type="pres">
      <dgm:prSet presAssocID="{C0CD5AF1-38C8-48A0-B2BD-A83BE4A4626B}" presName="rootText" presStyleLbl="node3" presStyleIdx="0" presStyleCnt="18" custScaleX="1186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B2D52D-12D4-47BD-9FAD-1EC965478D85}" type="pres">
      <dgm:prSet presAssocID="{C0CD5AF1-38C8-48A0-B2BD-A83BE4A4626B}" presName="rootConnector" presStyleLbl="node3" presStyleIdx="0" presStyleCnt="18"/>
      <dgm:spPr/>
      <dgm:t>
        <a:bodyPr/>
        <a:lstStyle/>
        <a:p>
          <a:endParaRPr lang="en-US"/>
        </a:p>
      </dgm:t>
    </dgm:pt>
    <dgm:pt modelId="{843ECDFF-CDA1-4190-AE11-3CF07DB84AD8}" type="pres">
      <dgm:prSet presAssocID="{C0CD5AF1-38C8-48A0-B2BD-A83BE4A4626B}" presName="hierChild4" presStyleCnt="0"/>
      <dgm:spPr/>
      <dgm:t>
        <a:bodyPr/>
        <a:lstStyle/>
        <a:p>
          <a:endParaRPr lang="en-ZA"/>
        </a:p>
      </dgm:t>
    </dgm:pt>
    <dgm:pt modelId="{809C95F0-E494-4DD8-A860-D10A441A9048}" type="pres">
      <dgm:prSet presAssocID="{C0CD5AF1-38C8-48A0-B2BD-A83BE4A4626B}" presName="hierChild5" presStyleCnt="0"/>
      <dgm:spPr/>
      <dgm:t>
        <a:bodyPr/>
        <a:lstStyle/>
        <a:p>
          <a:endParaRPr lang="en-ZA"/>
        </a:p>
      </dgm:t>
    </dgm:pt>
    <dgm:pt modelId="{F6F32933-B217-4048-88CE-85944D0E810D}" type="pres">
      <dgm:prSet presAssocID="{C99F3BC6-85F3-4888-B01E-8165BFAD233C}" presName="Name37" presStyleLbl="parChTrans1D3" presStyleIdx="1" presStyleCnt="18"/>
      <dgm:spPr/>
      <dgm:t>
        <a:bodyPr/>
        <a:lstStyle/>
        <a:p>
          <a:endParaRPr lang="en-US"/>
        </a:p>
      </dgm:t>
    </dgm:pt>
    <dgm:pt modelId="{3A0567DF-7511-4DF7-914E-EDDE50812EEF}" type="pres">
      <dgm:prSet presAssocID="{DEF62661-C510-493E-9C47-937F66AF07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3C4EA19-2FF7-4D84-B9EB-3671F98E060C}" type="pres">
      <dgm:prSet presAssocID="{DEF62661-C510-493E-9C47-937F66AF07EA}" presName="rootComposite" presStyleCnt="0"/>
      <dgm:spPr/>
      <dgm:t>
        <a:bodyPr/>
        <a:lstStyle/>
        <a:p>
          <a:endParaRPr lang="en-ZA"/>
        </a:p>
      </dgm:t>
    </dgm:pt>
    <dgm:pt modelId="{426AACA9-D9E5-44FC-BD6E-77AF0CEFE1C0}" type="pres">
      <dgm:prSet presAssocID="{DEF62661-C510-493E-9C47-937F66AF07EA}" presName="rootText" presStyleLbl="node3" presStyleIdx="1" presStyleCnt="18" custScaleX="1202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38FE7D-5D0A-4F29-8762-6560C236C2F0}" type="pres">
      <dgm:prSet presAssocID="{DEF62661-C510-493E-9C47-937F66AF07EA}" presName="rootConnector" presStyleLbl="node3" presStyleIdx="1" presStyleCnt="18"/>
      <dgm:spPr/>
      <dgm:t>
        <a:bodyPr/>
        <a:lstStyle/>
        <a:p>
          <a:endParaRPr lang="en-US"/>
        </a:p>
      </dgm:t>
    </dgm:pt>
    <dgm:pt modelId="{647E083B-045F-45F0-AA74-126675970ADC}" type="pres">
      <dgm:prSet presAssocID="{DEF62661-C510-493E-9C47-937F66AF07EA}" presName="hierChild4" presStyleCnt="0"/>
      <dgm:spPr/>
      <dgm:t>
        <a:bodyPr/>
        <a:lstStyle/>
        <a:p>
          <a:endParaRPr lang="en-ZA"/>
        </a:p>
      </dgm:t>
    </dgm:pt>
    <dgm:pt modelId="{F32D06BF-4C1E-4F81-ACC3-130DF069CA87}" type="pres">
      <dgm:prSet presAssocID="{DEF62661-C510-493E-9C47-937F66AF07EA}" presName="hierChild5" presStyleCnt="0"/>
      <dgm:spPr/>
      <dgm:t>
        <a:bodyPr/>
        <a:lstStyle/>
        <a:p>
          <a:endParaRPr lang="en-ZA"/>
        </a:p>
      </dgm:t>
    </dgm:pt>
    <dgm:pt modelId="{641F8BCF-FD75-43A4-A191-62E1904FE9AB}" type="pres">
      <dgm:prSet presAssocID="{9E0D949A-D365-4532-B67F-A5D32BF26CFF}" presName="Name37" presStyleLbl="parChTrans1D3" presStyleIdx="2" presStyleCnt="18"/>
      <dgm:spPr/>
      <dgm:t>
        <a:bodyPr/>
        <a:lstStyle/>
        <a:p>
          <a:endParaRPr lang="en-ZA"/>
        </a:p>
      </dgm:t>
    </dgm:pt>
    <dgm:pt modelId="{4E85716F-E460-4FB0-B81E-22ECDB94772D}" type="pres">
      <dgm:prSet presAssocID="{8A20D95D-96D6-4834-8BDB-E2AEA2BC94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F1B4E805-0C13-46F1-9000-5B89A2815364}" type="pres">
      <dgm:prSet presAssocID="{8A20D95D-96D6-4834-8BDB-E2AEA2BC94F6}" presName="rootComposite" presStyleCnt="0"/>
      <dgm:spPr/>
      <dgm:t>
        <a:bodyPr/>
        <a:lstStyle/>
        <a:p>
          <a:endParaRPr lang="en-ZA"/>
        </a:p>
      </dgm:t>
    </dgm:pt>
    <dgm:pt modelId="{90D9C50C-0290-4062-A871-610313773451}" type="pres">
      <dgm:prSet presAssocID="{8A20D95D-96D6-4834-8BDB-E2AEA2BC94F6}" presName="rootText" presStyleLbl="node3" presStyleIdx="2" presStyleCnt="18" custScaleX="120420" custScaleY="9719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1FF58B5F-903A-4549-AEF2-DF4372B608D9}" type="pres">
      <dgm:prSet presAssocID="{8A20D95D-96D6-4834-8BDB-E2AEA2BC94F6}" presName="rootConnector" presStyleLbl="node3" presStyleIdx="2" presStyleCnt="18"/>
      <dgm:spPr/>
      <dgm:t>
        <a:bodyPr/>
        <a:lstStyle/>
        <a:p>
          <a:endParaRPr lang="en-ZA"/>
        </a:p>
      </dgm:t>
    </dgm:pt>
    <dgm:pt modelId="{D4BE3FF0-F0E5-411C-983B-C45E433C9852}" type="pres">
      <dgm:prSet presAssocID="{8A20D95D-96D6-4834-8BDB-E2AEA2BC94F6}" presName="hierChild4" presStyleCnt="0"/>
      <dgm:spPr/>
      <dgm:t>
        <a:bodyPr/>
        <a:lstStyle/>
        <a:p>
          <a:endParaRPr lang="en-ZA"/>
        </a:p>
      </dgm:t>
    </dgm:pt>
    <dgm:pt modelId="{9E7ED920-DF47-40AB-85BC-B573CD6D76D4}" type="pres">
      <dgm:prSet presAssocID="{8A20D95D-96D6-4834-8BDB-E2AEA2BC94F6}" presName="hierChild5" presStyleCnt="0"/>
      <dgm:spPr/>
      <dgm:t>
        <a:bodyPr/>
        <a:lstStyle/>
        <a:p>
          <a:endParaRPr lang="en-ZA"/>
        </a:p>
      </dgm:t>
    </dgm:pt>
    <dgm:pt modelId="{BE8F674B-C20A-4415-9BEE-AA6AD176B4BD}" type="pres">
      <dgm:prSet presAssocID="{8B84C40E-FD96-47A2-8B53-1A84F7AA275A}" presName="hierChild5" presStyleCnt="0"/>
      <dgm:spPr/>
      <dgm:t>
        <a:bodyPr/>
        <a:lstStyle/>
        <a:p>
          <a:endParaRPr lang="en-ZA"/>
        </a:p>
      </dgm:t>
    </dgm:pt>
    <dgm:pt modelId="{92457FA1-425C-41BB-8373-C8859751D89D}" type="pres">
      <dgm:prSet presAssocID="{7A64C0E6-E586-480B-8DDF-2DECEA604DB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146F6CB5-B528-4A82-8076-6D8C662FBCA8}" type="pres">
      <dgm:prSet presAssocID="{954127D9-2DD0-4ABD-855D-08F9A6B70C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D0B2FEB-C3CE-4CB4-B56A-FA981A710068}" type="pres">
      <dgm:prSet presAssocID="{954127D9-2DD0-4ABD-855D-08F9A6B70CC5}" presName="rootComposite" presStyleCnt="0"/>
      <dgm:spPr/>
      <dgm:t>
        <a:bodyPr/>
        <a:lstStyle/>
        <a:p>
          <a:endParaRPr lang="en-ZA"/>
        </a:p>
      </dgm:t>
    </dgm:pt>
    <dgm:pt modelId="{D98A90F1-DAD6-4FCD-A635-B4F38EBED709}" type="pres">
      <dgm:prSet presAssocID="{954127D9-2DD0-4ABD-855D-08F9A6B70CC5}" presName="rootText" presStyleLbl="node2" presStyleIdx="1" presStyleCnt="5" custScaleX="118177" custScaleY="1247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3D59D1-5B51-4EA3-BA1B-FA4B989337D7}" type="pres">
      <dgm:prSet presAssocID="{954127D9-2DD0-4ABD-855D-08F9A6B70CC5}" presName="rootConnector" presStyleLbl="node2" presStyleIdx="1" presStyleCnt="5"/>
      <dgm:spPr/>
      <dgm:t>
        <a:bodyPr/>
        <a:lstStyle/>
        <a:p>
          <a:endParaRPr lang="en-US"/>
        </a:p>
      </dgm:t>
    </dgm:pt>
    <dgm:pt modelId="{F3500BD9-3C6A-4212-AD2E-774917725020}" type="pres">
      <dgm:prSet presAssocID="{954127D9-2DD0-4ABD-855D-08F9A6B70CC5}" presName="hierChild4" presStyleCnt="0"/>
      <dgm:spPr/>
      <dgm:t>
        <a:bodyPr/>
        <a:lstStyle/>
        <a:p>
          <a:endParaRPr lang="en-ZA"/>
        </a:p>
      </dgm:t>
    </dgm:pt>
    <dgm:pt modelId="{57D991CF-CB57-4865-B62B-D6F95996C2C6}" type="pres">
      <dgm:prSet presAssocID="{58494A18-E61F-4C77-B46F-2681EA2C9E99}" presName="Name37" presStyleLbl="parChTrans1D3" presStyleIdx="3" presStyleCnt="18"/>
      <dgm:spPr/>
      <dgm:t>
        <a:bodyPr/>
        <a:lstStyle/>
        <a:p>
          <a:endParaRPr lang="en-US"/>
        </a:p>
      </dgm:t>
    </dgm:pt>
    <dgm:pt modelId="{BB321C72-4C9C-4BBB-A71A-B4442F1B5742}" type="pres">
      <dgm:prSet presAssocID="{87EBAB2A-FE1A-4A25-88C9-B7215A27E3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8EAF89-3319-4063-87BC-9FEB8C2CF96A}" type="pres">
      <dgm:prSet presAssocID="{87EBAB2A-FE1A-4A25-88C9-B7215A27E345}" presName="rootComposite" presStyleCnt="0"/>
      <dgm:spPr/>
      <dgm:t>
        <a:bodyPr/>
        <a:lstStyle/>
        <a:p>
          <a:endParaRPr lang="en-ZA"/>
        </a:p>
      </dgm:t>
    </dgm:pt>
    <dgm:pt modelId="{668194B2-CE7B-405D-B53D-86F92D44116E}" type="pres">
      <dgm:prSet presAssocID="{87EBAB2A-FE1A-4A25-88C9-B7215A27E345}" presName="rootText" presStyleLbl="node3" presStyleIdx="3" presStyleCnt="18" custScaleX="118218" custScaleY="1008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864F07-9A08-464B-A5FA-2B4E876F7D84}" type="pres">
      <dgm:prSet presAssocID="{87EBAB2A-FE1A-4A25-88C9-B7215A27E345}" presName="rootConnector" presStyleLbl="node3" presStyleIdx="3" presStyleCnt="18"/>
      <dgm:spPr/>
      <dgm:t>
        <a:bodyPr/>
        <a:lstStyle/>
        <a:p>
          <a:endParaRPr lang="en-US"/>
        </a:p>
      </dgm:t>
    </dgm:pt>
    <dgm:pt modelId="{457CF9D7-EE04-4318-AF18-4FE82C3C0391}" type="pres">
      <dgm:prSet presAssocID="{87EBAB2A-FE1A-4A25-88C9-B7215A27E345}" presName="hierChild4" presStyleCnt="0"/>
      <dgm:spPr/>
      <dgm:t>
        <a:bodyPr/>
        <a:lstStyle/>
        <a:p>
          <a:endParaRPr lang="en-ZA"/>
        </a:p>
      </dgm:t>
    </dgm:pt>
    <dgm:pt modelId="{C2B54A7C-EE53-4B8A-ACE2-4D117D88E60F}" type="pres">
      <dgm:prSet presAssocID="{87EBAB2A-FE1A-4A25-88C9-B7215A27E345}" presName="hierChild5" presStyleCnt="0"/>
      <dgm:spPr/>
      <dgm:t>
        <a:bodyPr/>
        <a:lstStyle/>
        <a:p>
          <a:endParaRPr lang="en-ZA"/>
        </a:p>
      </dgm:t>
    </dgm:pt>
    <dgm:pt modelId="{489474E7-0D2D-4994-AFB4-52DC4C351993}" type="pres">
      <dgm:prSet presAssocID="{78475ADC-250C-4465-A43B-68234BFBD5C2}" presName="Name37" presStyleLbl="parChTrans1D3" presStyleIdx="4" presStyleCnt="18"/>
      <dgm:spPr/>
      <dgm:t>
        <a:bodyPr/>
        <a:lstStyle/>
        <a:p>
          <a:endParaRPr lang="en-US"/>
        </a:p>
      </dgm:t>
    </dgm:pt>
    <dgm:pt modelId="{63BABAAE-8F4A-4AEF-BC51-C3F0A3A9B412}" type="pres">
      <dgm:prSet presAssocID="{AEB19AB8-A01F-47FB-87AB-46D8FC3D3A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54296E0-B06F-4F5A-82B3-D685FDA3975E}" type="pres">
      <dgm:prSet presAssocID="{AEB19AB8-A01F-47FB-87AB-46D8FC3D3AEF}" presName="rootComposite" presStyleCnt="0"/>
      <dgm:spPr/>
      <dgm:t>
        <a:bodyPr/>
        <a:lstStyle/>
        <a:p>
          <a:endParaRPr lang="en-ZA"/>
        </a:p>
      </dgm:t>
    </dgm:pt>
    <dgm:pt modelId="{EB61569C-29B8-4754-804D-ACFDC21506D4}" type="pres">
      <dgm:prSet presAssocID="{AEB19AB8-A01F-47FB-87AB-46D8FC3D3AEF}" presName="rootText" presStyleLbl="node3" presStyleIdx="4" presStyleCnt="18" custScaleX="1194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A0006A-4556-4716-8806-48581BDE9DF1}" type="pres">
      <dgm:prSet presAssocID="{AEB19AB8-A01F-47FB-87AB-46D8FC3D3AEF}" presName="rootConnector" presStyleLbl="node3" presStyleIdx="4" presStyleCnt="18"/>
      <dgm:spPr/>
      <dgm:t>
        <a:bodyPr/>
        <a:lstStyle/>
        <a:p>
          <a:endParaRPr lang="en-US"/>
        </a:p>
      </dgm:t>
    </dgm:pt>
    <dgm:pt modelId="{6F40E94D-C9E8-45CC-B973-AFC78523BE82}" type="pres">
      <dgm:prSet presAssocID="{AEB19AB8-A01F-47FB-87AB-46D8FC3D3AEF}" presName="hierChild4" presStyleCnt="0"/>
      <dgm:spPr/>
      <dgm:t>
        <a:bodyPr/>
        <a:lstStyle/>
        <a:p>
          <a:endParaRPr lang="en-ZA"/>
        </a:p>
      </dgm:t>
    </dgm:pt>
    <dgm:pt modelId="{80B37DDA-49DE-4D6D-AF4F-9F72C472D094}" type="pres">
      <dgm:prSet presAssocID="{AEB19AB8-A01F-47FB-87AB-46D8FC3D3AEF}" presName="hierChild5" presStyleCnt="0"/>
      <dgm:spPr/>
      <dgm:t>
        <a:bodyPr/>
        <a:lstStyle/>
        <a:p>
          <a:endParaRPr lang="en-ZA"/>
        </a:p>
      </dgm:t>
    </dgm:pt>
    <dgm:pt modelId="{BAAD4ECD-D810-4D60-9CEE-9C6DFC8F9E6E}" type="pres">
      <dgm:prSet presAssocID="{83B1CAD8-27FE-4707-976B-21E92F828A33}" presName="Name37" presStyleLbl="parChTrans1D3" presStyleIdx="5" presStyleCnt="18"/>
      <dgm:spPr/>
      <dgm:t>
        <a:bodyPr/>
        <a:lstStyle/>
        <a:p>
          <a:endParaRPr lang="en-US"/>
        </a:p>
      </dgm:t>
    </dgm:pt>
    <dgm:pt modelId="{D9B9A7A9-246B-4A7A-8045-7F9E10D070BB}" type="pres">
      <dgm:prSet presAssocID="{0AB3AF5C-08E1-45A0-9852-D002320813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CAB0AB-FFAA-4F75-9A65-F177458C4B02}" type="pres">
      <dgm:prSet presAssocID="{0AB3AF5C-08E1-45A0-9852-D002320813B8}" presName="rootComposite" presStyleCnt="0"/>
      <dgm:spPr/>
      <dgm:t>
        <a:bodyPr/>
        <a:lstStyle/>
        <a:p>
          <a:endParaRPr lang="en-ZA"/>
        </a:p>
      </dgm:t>
    </dgm:pt>
    <dgm:pt modelId="{1750B2DE-87E7-4674-B774-E962144CF0E3}" type="pres">
      <dgm:prSet presAssocID="{0AB3AF5C-08E1-45A0-9852-D002320813B8}" presName="rootText" presStyleLbl="node3" presStyleIdx="5" presStyleCnt="18" custScaleX="1206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3C1EB7-6214-4D69-9F3A-4951474EFD6B}" type="pres">
      <dgm:prSet presAssocID="{0AB3AF5C-08E1-45A0-9852-D002320813B8}" presName="rootConnector" presStyleLbl="node3" presStyleIdx="5" presStyleCnt="18"/>
      <dgm:spPr/>
      <dgm:t>
        <a:bodyPr/>
        <a:lstStyle/>
        <a:p>
          <a:endParaRPr lang="en-US"/>
        </a:p>
      </dgm:t>
    </dgm:pt>
    <dgm:pt modelId="{32B462D9-C884-43D3-B88F-83CA91A53637}" type="pres">
      <dgm:prSet presAssocID="{0AB3AF5C-08E1-45A0-9852-D002320813B8}" presName="hierChild4" presStyleCnt="0"/>
      <dgm:spPr/>
      <dgm:t>
        <a:bodyPr/>
        <a:lstStyle/>
        <a:p>
          <a:endParaRPr lang="en-ZA"/>
        </a:p>
      </dgm:t>
    </dgm:pt>
    <dgm:pt modelId="{08B4AAB2-3842-47BD-9859-BADA4DF95DB7}" type="pres">
      <dgm:prSet presAssocID="{0AB3AF5C-08E1-45A0-9852-D002320813B8}" presName="hierChild5" presStyleCnt="0"/>
      <dgm:spPr/>
      <dgm:t>
        <a:bodyPr/>
        <a:lstStyle/>
        <a:p>
          <a:endParaRPr lang="en-ZA"/>
        </a:p>
      </dgm:t>
    </dgm:pt>
    <dgm:pt modelId="{5DF0EAA8-EC6D-EA42-8E7B-B3A776268DBC}" type="pres">
      <dgm:prSet presAssocID="{4B535541-3432-CB48-A39B-E057BF7F2C81}" presName="Name37" presStyleLbl="parChTrans1D3" presStyleIdx="6" presStyleCnt="18"/>
      <dgm:spPr/>
      <dgm:t>
        <a:bodyPr/>
        <a:lstStyle/>
        <a:p>
          <a:endParaRPr lang="en-US"/>
        </a:p>
      </dgm:t>
    </dgm:pt>
    <dgm:pt modelId="{8E80ECF3-9E52-A544-BBF7-C5C72AB92858}" type="pres">
      <dgm:prSet presAssocID="{F3DB072A-A2ED-1F42-B8EB-AA1ADA675128}" presName="hierRoot2" presStyleCnt="0">
        <dgm:presLayoutVars>
          <dgm:hierBranch val="init"/>
        </dgm:presLayoutVars>
      </dgm:prSet>
      <dgm:spPr/>
    </dgm:pt>
    <dgm:pt modelId="{8E5BF778-2AA0-4D45-A2BE-F674F713B156}" type="pres">
      <dgm:prSet presAssocID="{F3DB072A-A2ED-1F42-B8EB-AA1ADA675128}" presName="rootComposite" presStyleCnt="0"/>
      <dgm:spPr/>
    </dgm:pt>
    <dgm:pt modelId="{1E1D8EDF-29FF-434B-B5C2-5AF64AD8995B}" type="pres">
      <dgm:prSet presAssocID="{F3DB072A-A2ED-1F42-B8EB-AA1ADA675128}" presName="rootText" presStyleLbl="node3" presStyleIdx="6" presStyleCnt="18" custScaleX="1198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C3E24A-FF7E-3D44-8F13-7D7892D9EBE5}" type="pres">
      <dgm:prSet presAssocID="{F3DB072A-A2ED-1F42-B8EB-AA1ADA675128}" presName="rootConnector" presStyleLbl="node3" presStyleIdx="6" presStyleCnt="18"/>
      <dgm:spPr/>
      <dgm:t>
        <a:bodyPr/>
        <a:lstStyle/>
        <a:p>
          <a:endParaRPr lang="en-US"/>
        </a:p>
      </dgm:t>
    </dgm:pt>
    <dgm:pt modelId="{3DDEC37E-3AA0-4741-8177-303BCF02AB1B}" type="pres">
      <dgm:prSet presAssocID="{F3DB072A-A2ED-1F42-B8EB-AA1ADA675128}" presName="hierChild4" presStyleCnt="0"/>
      <dgm:spPr/>
    </dgm:pt>
    <dgm:pt modelId="{4607C7C1-A6B2-EB40-86E4-3D510DB9C218}" type="pres">
      <dgm:prSet presAssocID="{F3DB072A-A2ED-1F42-B8EB-AA1ADA675128}" presName="hierChild5" presStyleCnt="0"/>
      <dgm:spPr/>
    </dgm:pt>
    <dgm:pt modelId="{BFE1E427-FE96-48B0-A76C-9DBADD5605C9}" type="pres">
      <dgm:prSet presAssocID="{954127D9-2DD0-4ABD-855D-08F9A6B70CC5}" presName="hierChild5" presStyleCnt="0"/>
      <dgm:spPr/>
      <dgm:t>
        <a:bodyPr/>
        <a:lstStyle/>
        <a:p>
          <a:endParaRPr lang="en-ZA"/>
        </a:p>
      </dgm:t>
    </dgm:pt>
    <dgm:pt modelId="{D6FB5419-EE3B-46B8-82B9-D448E03625E0}" type="pres">
      <dgm:prSet presAssocID="{69C632FA-4B5C-4045-A0D4-D22316463FAB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3A71E90-FE64-4F88-B7F6-373C81B85109}" type="pres">
      <dgm:prSet presAssocID="{96F2206D-3FD4-4488-9A79-2B6F3FAB11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50A63E5-BD9B-4718-AED0-5FCA4972B320}" type="pres">
      <dgm:prSet presAssocID="{96F2206D-3FD4-4488-9A79-2B6F3FAB11C3}" presName="rootComposite" presStyleCnt="0"/>
      <dgm:spPr/>
      <dgm:t>
        <a:bodyPr/>
        <a:lstStyle/>
        <a:p>
          <a:endParaRPr lang="en-ZA"/>
        </a:p>
      </dgm:t>
    </dgm:pt>
    <dgm:pt modelId="{7B53F801-88E5-433C-A3FD-FB4381779871}" type="pres">
      <dgm:prSet presAssocID="{96F2206D-3FD4-4488-9A79-2B6F3FAB11C3}" presName="rootText" presStyleLbl="node2" presStyleIdx="2" presStyleCnt="5" custScaleX="119821" custScaleY="1231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4C80F7-82AE-4A17-92A9-390C5F54E56B}" type="pres">
      <dgm:prSet presAssocID="{96F2206D-3FD4-4488-9A79-2B6F3FAB11C3}" presName="rootConnector" presStyleLbl="node2" presStyleIdx="2" presStyleCnt="5"/>
      <dgm:spPr/>
      <dgm:t>
        <a:bodyPr/>
        <a:lstStyle/>
        <a:p>
          <a:endParaRPr lang="en-US"/>
        </a:p>
      </dgm:t>
    </dgm:pt>
    <dgm:pt modelId="{84EC9541-0800-4DE4-B786-F3F61AC50CF4}" type="pres">
      <dgm:prSet presAssocID="{96F2206D-3FD4-4488-9A79-2B6F3FAB11C3}" presName="hierChild4" presStyleCnt="0"/>
      <dgm:spPr/>
      <dgm:t>
        <a:bodyPr/>
        <a:lstStyle/>
        <a:p>
          <a:endParaRPr lang="en-ZA"/>
        </a:p>
      </dgm:t>
    </dgm:pt>
    <dgm:pt modelId="{D04AD8E2-B7E6-4AFA-8B17-AEACFFE57F1D}" type="pres">
      <dgm:prSet presAssocID="{EA13F294-D1F9-473F-A65A-A3D24BBBA7F6}" presName="Name37" presStyleLbl="parChTrans1D3" presStyleIdx="7" presStyleCnt="18"/>
      <dgm:spPr/>
      <dgm:t>
        <a:bodyPr/>
        <a:lstStyle/>
        <a:p>
          <a:endParaRPr lang="en-US"/>
        </a:p>
      </dgm:t>
    </dgm:pt>
    <dgm:pt modelId="{91DD057E-DEC3-4489-B5EF-811D9404B013}" type="pres">
      <dgm:prSet presAssocID="{935897AA-628B-4431-8C7D-FF887B76FB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8DC329B-21C7-4DF6-9BAC-50CDA4D57F63}" type="pres">
      <dgm:prSet presAssocID="{935897AA-628B-4431-8C7D-FF887B76FBB8}" presName="rootComposite" presStyleCnt="0"/>
      <dgm:spPr/>
      <dgm:t>
        <a:bodyPr/>
        <a:lstStyle/>
        <a:p>
          <a:endParaRPr lang="en-ZA"/>
        </a:p>
      </dgm:t>
    </dgm:pt>
    <dgm:pt modelId="{D6DB15CA-6111-43E3-A35C-A2364F7F150C}" type="pres">
      <dgm:prSet presAssocID="{935897AA-628B-4431-8C7D-FF887B76FBB8}" presName="rootText" presStyleLbl="node3" presStyleIdx="7" presStyleCnt="18" custScaleX="1206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69BA6D-7CC9-4E35-8CA5-1FF084FC9933}" type="pres">
      <dgm:prSet presAssocID="{935897AA-628B-4431-8C7D-FF887B76FBB8}" presName="rootConnector" presStyleLbl="node3" presStyleIdx="7" presStyleCnt="18"/>
      <dgm:spPr/>
      <dgm:t>
        <a:bodyPr/>
        <a:lstStyle/>
        <a:p>
          <a:endParaRPr lang="en-US"/>
        </a:p>
      </dgm:t>
    </dgm:pt>
    <dgm:pt modelId="{D97717AE-130B-4057-AC16-5BE810D0D19C}" type="pres">
      <dgm:prSet presAssocID="{935897AA-628B-4431-8C7D-FF887B76FBB8}" presName="hierChild4" presStyleCnt="0"/>
      <dgm:spPr/>
      <dgm:t>
        <a:bodyPr/>
        <a:lstStyle/>
        <a:p>
          <a:endParaRPr lang="en-ZA"/>
        </a:p>
      </dgm:t>
    </dgm:pt>
    <dgm:pt modelId="{748900B7-3F86-44B4-B29A-CC1B56A4B959}" type="pres">
      <dgm:prSet presAssocID="{935897AA-628B-4431-8C7D-FF887B76FBB8}" presName="hierChild5" presStyleCnt="0"/>
      <dgm:spPr/>
      <dgm:t>
        <a:bodyPr/>
        <a:lstStyle/>
        <a:p>
          <a:endParaRPr lang="en-ZA"/>
        </a:p>
      </dgm:t>
    </dgm:pt>
    <dgm:pt modelId="{958DBF8D-71ED-4308-B6F7-EDEA38B3B67A}" type="pres">
      <dgm:prSet presAssocID="{73E46854-9012-4E35-B231-800D5027BF9C}" presName="Name37" presStyleLbl="parChTrans1D3" presStyleIdx="8" presStyleCnt="18"/>
      <dgm:spPr/>
      <dgm:t>
        <a:bodyPr/>
        <a:lstStyle/>
        <a:p>
          <a:endParaRPr lang="en-US"/>
        </a:p>
      </dgm:t>
    </dgm:pt>
    <dgm:pt modelId="{CD06C4CC-6FE8-4871-9DCC-DEF59A159266}" type="pres">
      <dgm:prSet presAssocID="{80F16D67-5FF3-47E6-B8AA-BD7B230C5C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E8C0D219-F715-464A-86CA-99AC5AA14D85}" type="pres">
      <dgm:prSet presAssocID="{80F16D67-5FF3-47E6-B8AA-BD7B230C5C5A}" presName="rootComposite" presStyleCnt="0"/>
      <dgm:spPr/>
      <dgm:t>
        <a:bodyPr/>
        <a:lstStyle/>
        <a:p>
          <a:endParaRPr lang="en-ZA"/>
        </a:p>
      </dgm:t>
    </dgm:pt>
    <dgm:pt modelId="{0849A24C-64D3-418E-835E-1CC6CC07FFD0}" type="pres">
      <dgm:prSet presAssocID="{80F16D67-5FF3-47E6-B8AA-BD7B230C5C5A}" presName="rootText" presStyleLbl="node3" presStyleIdx="8" presStyleCnt="18" custScaleX="1186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7AE654-EECB-4000-9721-430C60054BA8}" type="pres">
      <dgm:prSet presAssocID="{80F16D67-5FF3-47E6-B8AA-BD7B230C5C5A}" presName="rootConnector" presStyleLbl="node3" presStyleIdx="8" presStyleCnt="18"/>
      <dgm:spPr/>
      <dgm:t>
        <a:bodyPr/>
        <a:lstStyle/>
        <a:p>
          <a:endParaRPr lang="en-US"/>
        </a:p>
      </dgm:t>
    </dgm:pt>
    <dgm:pt modelId="{C2EE5C12-C9DB-40ED-A1B5-7E1A1BA44113}" type="pres">
      <dgm:prSet presAssocID="{80F16D67-5FF3-47E6-B8AA-BD7B230C5C5A}" presName="hierChild4" presStyleCnt="0"/>
      <dgm:spPr/>
      <dgm:t>
        <a:bodyPr/>
        <a:lstStyle/>
        <a:p>
          <a:endParaRPr lang="en-ZA"/>
        </a:p>
      </dgm:t>
    </dgm:pt>
    <dgm:pt modelId="{D542D53D-C035-413A-95E7-85A8FD2D5F44}" type="pres">
      <dgm:prSet presAssocID="{80F16D67-5FF3-47E6-B8AA-BD7B230C5C5A}" presName="hierChild5" presStyleCnt="0"/>
      <dgm:spPr/>
      <dgm:t>
        <a:bodyPr/>
        <a:lstStyle/>
        <a:p>
          <a:endParaRPr lang="en-ZA"/>
        </a:p>
      </dgm:t>
    </dgm:pt>
    <dgm:pt modelId="{35A8C680-D034-4CCF-8AB2-8559D8421A2A}" type="pres">
      <dgm:prSet presAssocID="{C1DAA3D3-BE2F-4ACD-ABA2-0A2F886A99D1}" presName="Name37" presStyleLbl="parChTrans1D3" presStyleIdx="9" presStyleCnt="18"/>
      <dgm:spPr/>
      <dgm:t>
        <a:bodyPr/>
        <a:lstStyle/>
        <a:p>
          <a:endParaRPr lang="en-ZA"/>
        </a:p>
      </dgm:t>
    </dgm:pt>
    <dgm:pt modelId="{6FCF3F8C-9C1E-493A-8CD4-251831DE27FB}" type="pres">
      <dgm:prSet presAssocID="{5ABAAFB0-2C9A-45D8-A701-1240AF372E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881C55-ABA3-48D3-BA13-92BB746BFDBB}" type="pres">
      <dgm:prSet presAssocID="{5ABAAFB0-2C9A-45D8-A701-1240AF372EE5}" presName="rootComposite" presStyleCnt="0"/>
      <dgm:spPr/>
      <dgm:t>
        <a:bodyPr/>
        <a:lstStyle/>
        <a:p>
          <a:endParaRPr lang="en-ZA"/>
        </a:p>
      </dgm:t>
    </dgm:pt>
    <dgm:pt modelId="{19EDA646-865D-48B2-954E-EE2681341D30}" type="pres">
      <dgm:prSet presAssocID="{5ABAAFB0-2C9A-45D8-A701-1240AF372EE5}" presName="rootText" presStyleLbl="node3" presStyleIdx="9" presStyleCnt="18" custScaleX="12002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3086046-B30D-4982-B7EF-A4B4F5E3D868}" type="pres">
      <dgm:prSet presAssocID="{5ABAAFB0-2C9A-45D8-A701-1240AF372EE5}" presName="rootConnector" presStyleLbl="node3" presStyleIdx="9" presStyleCnt="18"/>
      <dgm:spPr/>
      <dgm:t>
        <a:bodyPr/>
        <a:lstStyle/>
        <a:p>
          <a:endParaRPr lang="en-ZA"/>
        </a:p>
      </dgm:t>
    </dgm:pt>
    <dgm:pt modelId="{F433B795-5B2B-40D5-A757-33A5B19DEAF2}" type="pres">
      <dgm:prSet presAssocID="{5ABAAFB0-2C9A-45D8-A701-1240AF372EE5}" presName="hierChild4" presStyleCnt="0"/>
      <dgm:spPr/>
      <dgm:t>
        <a:bodyPr/>
        <a:lstStyle/>
        <a:p>
          <a:endParaRPr lang="en-ZA"/>
        </a:p>
      </dgm:t>
    </dgm:pt>
    <dgm:pt modelId="{CA5D7BE4-2AF0-4390-93C0-0110DDE6DC23}" type="pres">
      <dgm:prSet presAssocID="{5ABAAFB0-2C9A-45D8-A701-1240AF372EE5}" presName="hierChild5" presStyleCnt="0"/>
      <dgm:spPr/>
      <dgm:t>
        <a:bodyPr/>
        <a:lstStyle/>
        <a:p>
          <a:endParaRPr lang="en-ZA"/>
        </a:p>
      </dgm:t>
    </dgm:pt>
    <dgm:pt modelId="{34A401F2-F10C-9B4F-8D62-C9727DBD7FAA}" type="pres">
      <dgm:prSet presAssocID="{5A9BD1D9-A3E1-EC42-9597-9B9250C6E161}" presName="Name37" presStyleLbl="parChTrans1D3" presStyleIdx="10" presStyleCnt="18"/>
      <dgm:spPr/>
      <dgm:t>
        <a:bodyPr/>
        <a:lstStyle/>
        <a:p>
          <a:endParaRPr lang="en-US"/>
        </a:p>
      </dgm:t>
    </dgm:pt>
    <dgm:pt modelId="{82202BCE-AF66-6B44-9D42-55BCE111DA7A}" type="pres">
      <dgm:prSet presAssocID="{1E92085D-B501-B141-A045-8E1A3CE8BDA4}" presName="hierRoot2" presStyleCnt="0">
        <dgm:presLayoutVars>
          <dgm:hierBranch val="init"/>
        </dgm:presLayoutVars>
      </dgm:prSet>
      <dgm:spPr/>
    </dgm:pt>
    <dgm:pt modelId="{4A4D2B21-1B6C-4B4E-B04B-029C4F414B8C}" type="pres">
      <dgm:prSet presAssocID="{1E92085D-B501-B141-A045-8E1A3CE8BDA4}" presName="rootComposite" presStyleCnt="0"/>
      <dgm:spPr/>
    </dgm:pt>
    <dgm:pt modelId="{7F2D2ABB-E007-4548-AF2C-8AB9B4230294}" type="pres">
      <dgm:prSet presAssocID="{1E92085D-B501-B141-A045-8E1A3CE8BDA4}" presName="rootText" presStyleLbl="node3" presStyleIdx="10" presStyleCnt="18" custScaleX="1163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F3ACA-1CF7-644C-A90A-18CACDA657EE}" type="pres">
      <dgm:prSet presAssocID="{1E92085D-B501-B141-A045-8E1A3CE8BDA4}" presName="rootConnector" presStyleLbl="node3" presStyleIdx="10" presStyleCnt="18"/>
      <dgm:spPr/>
      <dgm:t>
        <a:bodyPr/>
        <a:lstStyle/>
        <a:p>
          <a:endParaRPr lang="en-US"/>
        </a:p>
      </dgm:t>
    </dgm:pt>
    <dgm:pt modelId="{74A6B5FF-B0B9-7C4B-8A17-FD0CC2FC1EF9}" type="pres">
      <dgm:prSet presAssocID="{1E92085D-B501-B141-A045-8E1A3CE8BDA4}" presName="hierChild4" presStyleCnt="0"/>
      <dgm:spPr/>
    </dgm:pt>
    <dgm:pt modelId="{8AFC9713-2296-D64C-9482-4143F7644EEF}" type="pres">
      <dgm:prSet presAssocID="{1E92085D-B501-B141-A045-8E1A3CE8BDA4}" presName="hierChild5" presStyleCnt="0"/>
      <dgm:spPr/>
    </dgm:pt>
    <dgm:pt modelId="{FFFE5D52-5A17-4B4A-B9DB-CA5BD6D3DBAE}" type="pres">
      <dgm:prSet presAssocID="{96F2206D-3FD4-4488-9A79-2B6F3FAB11C3}" presName="hierChild5" presStyleCnt="0"/>
      <dgm:spPr/>
      <dgm:t>
        <a:bodyPr/>
        <a:lstStyle/>
        <a:p>
          <a:endParaRPr lang="en-ZA"/>
        </a:p>
      </dgm:t>
    </dgm:pt>
    <dgm:pt modelId="{AE57F14F-59A5-43B6-9F93-CED537394061}" type="pres">
      <dgm:prSet presAssocID="{0C939AE9-225C-43CD-B22B-38AD20436263}" presName="Name37" presStyleLbl="parChTrans1D2" presStyleIdx="3" presStyleCnt="5"/>
      <dgm:spPr/>
      <dgm:t>
        <a:bodyPr/>
        <a:lstStyle/>
        <a:p>
          <a:endParaRPr lang="en-US"/>
        </a:p>
      </dgm:t>
    </dgm:pt>
    <dgm:pt modelId="{4CAD317B-D5E8-474A-86DB-45E2AFBD9D6E}" type="pres">
      <dgm:prSet presAssocID="{148B69EE-0D40-400C-BB63-466614F13D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6052247-194C-4B28-82B4-0819A4143CC9}" type="pres">
      <dgm:prSet presAssocID="{148B69EE-0D40-400C-BB63-466614F13DEF}" presName="rootComposite" presStyleCnt="0"/>
      <dgm:spPr/>
      <dgm:t>
        <a:bodyPr/>
        <a:lstStyle/>
        <a:p>
          <a:endParaRPr lang="en-ZA"/>
        </a:p>
      </dgm:t>
    </dgm:pt>
    <dgm:pt modelId="{2F46ED86-7BDB-4AE0-89EB-621BBB1B2550}" type="pres">
      <dgm:prSet presAssocID="{148B69EE-0D40-400C-BB63-466614F13DEF}" presName="rootText" presStyleLbl="node2" presStyleIdx="3" presStyleCnt="5" custScaleX="118613" custScaleY="1255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F5C781-79AE-4F18-A870-E57EF80D077D}" type="pres">
      <dgm:prSet presAssocID="{148B69EE-0D40-400C-BB63-466614F13DEF}" presName="rootConnector" presStyleLbl="node2" presStyleIdx="3" presStyleCnt="5"/>
      <dgm:spPr/>
      <dgm:t>
        <a:bodyPr/>
        <a:lstStyle/>
        <a:p>
          <a:endParaRPr lang="en-US"/>
        </a:p>
      </dgm:t>
    </dgm:pt>
    <dgm:pt modelId="{708A2CF0-C6A9-40D0-81FB-72C48F410E5D}" type="pres">
      <dgm:prSet presAssocID="{148B69EE-0D40-400C-BB63-466614F13DEF}" presName="hierChild4" presStyleCnt="0"/>
      <dgm:spPr/>
      <dgm:t>
        <a:bodyPr/>
        <a:lstStyle/>
        <a:p>
          <a:endParaRPr lang="en-ZA"/>
        </a:p>
      </dgm:t>
    </dgm:pt>
    <dgm:pt modelId="{550447D4-C712-433D-B04E-2D11838587F7}" type="pres">
      <dgm:prSet presAssocID="{B58521A3-03F5-48A4-A2F7-9D51456CD731}" presName="Name37" presStyleLbl="parChTrans1D3" presStyleIdx="11" presStyleCnt="18"/>
      <dgm:spPr/>
      <dgm:t>
        <a:bodyPr/>
        <a:lstStyle/>
        <a:p>
          <a:endParaRPr lang="en-US"/>
        </a:p>
      </dgm:t>
    </dgm:pt>
    <dgm:pt modelId="{6DF69501-5E79-4A14-B95A-D45E42C0E1D7}" type="pres">
      <dgm:prSet presAssocID="{8990D519-3725-46CC-ADD1-BF2C874C9F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F582066-4029-43A1-A048-7C97B56A3501}" type="pres">
      <dgm:prSet presAssocID="{8990D519-3725-46CC-ADD1-BF2C874C9F23}" presName="rootComposite" presStyleCnt="0"/>
      <dgm:spPr/>
      <dgm:t>
        <a:bodyPr/>
        <a:lstStyle/>
        <a:p>
          <a:endParaRPr lang="en-ZA"/>
        </a:p>
      </dgm:t>
    </dgm:pt>
    <dgm:pt modelId="{C0BCB3F2-523F-4446-88ED-1ADB23A0F04D}" type="pres">
      <dgm:prSet presAssocID="{8990D519-3725-46CC-ADD1-BF2C874C9F23}" presName="rootText" presStyleLbl="node3" presStyleIdx="11" presStyleCnt="18" custScaleX="1206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074792-6DA7-4A44-96DF-266C5668F446}" type="pres">
      <dgm:prSet presAssocID="{8990D519-3725-46CC-ADD1-BF2C874C9F23}" presName="rootConnector" presStyleLbl="node3" presStyleIdx="11" presStyleCnt="18"/>
      <dgm:spPr/>
      <dgm:t>
        <a:bodyPr/>
        <a:lstStyle/>
        <a:p>
          <a:endParaRPr lang="en-US"/>
        </a:p>
      </dgm:t>
    </dgm:pt>
    <dgm:pt modelId="{76454711-0B39-47A2-B9D0-A23FDA2B0127}" type="pres">
      <dgm:prSet presAssocID="{8990D519-3725-46CC-ADD1-BF2C874C9F23}" presName="hierChild4" presStyleCnt="0"/>
      <dgm:spPr/>
      <dgm:t>
        <a:bodyPr/>
        <a:lstStyle/>
        <a:p>
          <a:endParaRPr lang="en-ZA"/>
        </a:p>
      </dgm:t>
    </dgm:pt>
    <dgm:pt modelId="{EDA34E0C-DE92-4B22-8E24-8CBA425833B3}" type="pres">
      <dgm:prSet presAssocID="{8990D519-3725-46CC-ADD1-BF2C874C9F23}" presName="hierChild5" presStyleCnt="0"/>
      <dgm:spPr/>
      <dgm:t>
        <a:bodyPr/>
        <a:lstStyle/>
        <a:p>
          <a:endParaRPr lang="en-ZA"/>
        </a:p>
      </dgm:t>
    </dgm:pt>
    <dgm:pt modelId="{6FCF40DA-960C-4474-9E29-08BFADB9E5D3}" type="pres">
      <dgm:prSet presAssocID="{DDF7B0A3-B1F9-4DE2-A6EA-9FD6CC7251D2}" presName="Name37" presStyleLbl="parChTrans1D3" presStyleIdx="12" presStyleCnt="18"/>
      <dgm:spPr/>
      <dgm:t>
        <a:bodyPr/>
        <a:lstStyle/>
        <a:p>
          <a:endParaRPr lang="en-ZA"/>
        </a:p>
      </dgm:t>
    </dgm:pt>
    <dgm:pt modelId="{43943FA9-D505-443E-8CA2-783E93B32F2E}" type="pres">
      <dgm:prSet presAssocID="{225642C8-DDC8-439A-9F90-0B285F83AB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9BA7EF-AF13-49EF-BF63-32551AACA13E}" type="pres">
      <dgm:prSet presAssocID="{225642C8-DDC8-439A-9F90-0B285F83AB30}" presName="rootComposite" presStyleCnt="0"/>
      <dgm:spPr/>
      <dgm:t>
        <a:bodyPr/>
        <a:lstStyle/>
        <a:p>
          <a:endParaRPr lang="en-ZA"/>
        </a:p>
      </dgm:t>
    </dgm:pt>
    <dgm:pt modelId="{0428D627-5045-443F-9846-40BA33651783}" type="pres">
      <dgm:prSet presAssocID="{225642C8-DDC8-439A-9F90-0B285F83AB30}" presName="rootText" presStyleLbl="node3" presStyleIdx="12" presStyleCnt="18" custScaleX="119246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33AA3DE-C79B-4AF6-8505-0A9BC6B6A581}" type="pres">
      <dgm:prSet presAssocID="{225642C8-DDC8-439A-9F90-0B285F83AB30}" presName="rootConnector" presStyleLbl="node3" presStyleIdx="12" presStyleCnt="18"/>
      <dgm:spPr/>
      <dgm:t>
        <a:bodyPr/>
        <a:lstStyle/>
        <a:p>
          <a:endParaRPr lang="en-ZA"/>
        </a:p>
      </dgm:t>
    </dgm:pt>
    <dgm:pt modelId="{DFE3DA76-2E4B-4554-9A98-73BC7C78463E}" type="pres">
      <dgm:prSet presAssocID="{225642C8-DDC8-439A-9F90-0B285F83AB30}" presName="hierChild4" presStyleCnt="0"/>
      <dgm:spPr/>
      <dgm:t>
        <a:bodyPr/>
        <a:lstStyle/>
        <a:p>
          <a:endParaRPr lang="en-ZA"/>
        </a:p>
      </dgm:t>
    </dgm:pt>
    <dgm:pt modelId="{F30AD944-D568-4F52-BC0A-1593C0595438}" type="pres">
      <dgm:prSet presAssocID="{225642C8-DDC8-439A-9F90-0B285F83AB30}" presName="hierChild5" presStyleCnt="0"/>
      <dgm:spPr/>
      <dgm:t>
        <a:bodyPr/>
        <a:lstStyle/>
        <a:p>
          <a:endParaRPr lang="en-ZA"/>
        </a:p>
      </dgm:t>
    </dgm:pt>
    <dgm:pt modelId="{E8C53CF2-9B47-4DFE-87E5-6E4192693004}" type="pres">
      <dgm:prSet presAssocID="{BCE15ABD-5F85-43D3-BDB1-DB9A48BDEEBC}" presName="Name37" presStyleLbl="parChTrans1D3" presStyleIdx="13" presStyleCnt="18"/>
      <dgm:spPr/>
      <dgm:t>
        <a:bodyPr/>
        <a:lstStyle/>
        <a:p>
          <a:endParaRPr lang="en-US"/>
        </a:p>
      </dgm:t>
    </dgm:pt>
    <dgm:pt modelId="{F6C9DFAC-34E9-490E-A438-6F5E983F24FF}" type="pres">
      <dgm:prSet presAssocID="{F511514F-E7A0-4F46-89D2-0126AF9A13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195BBB5-4091-43A4-BFAE-52189369FF69}" type="pres">
      <dgm:prSet presAssocID="{F511514F-E7A0-4F46-89D2-0126AF9A131D}" presName="rootComposite" presStyleCnt="0"/>
      <dgm:spPr/>
      <dgm:t>
        <a:bodyPr/>
        <a:lstStyle/>
        <a:p>
          <a:endParaRPr lang="en-ZA"/>
        </a:p>
      </dgm:t>
    </dgm:pt>
    <dgm:pt modelId="{0A29F4FD-B849-4E28-99F1-01F41091284E}" type="pres">
      <dgm:prSet presAssocID="{F511514F-E7A0-4F46-89D2-0126AF9A131D}" presName="rootText" presStyleLbl="node3" presStyleIdx="13" presStyleCnt="18" custScaleX="1196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74D2B4-5511-4A11-AED7-58D0FEFDD443}" type="pres">
      <dgm:prSet presAssocID="{F511514F-E7A0-4F46-89D2-0126AF9A131D}" presName="rootConnector" presStyleLbl="node3" presStyleIdx="13" presStyleCnt="18"/>
      <dgm:spPr/>
      <dgm:t>
        <a:bodyPr/>
        <a:lstStyle/>
        <a:p>
          <a:endParaRPr lang="en-US"/>
        </a:p>
      </dgm:t>
    </dgm:pt>
    <dgm:pt modelId="{0624D089-6FED-45DC-9074-64BE544064DD}" type="pres">
      <dgm:prSet presAssocID="{F511514F-E7A0-4F46-89D2-0126AF9A131D}" presName="hierChild4" presStyleCnt="0"/>
      <dgm:spPr/>
      <dgm:t>
        <a:bodyPr/>
        <a:lstStyle/>
        <a:p>
          <a:endParaRPr lang="en-ZA"/>
        </a:p>
      </dgm:t>
    </dgm:pt>
    <dgm:pt modelId="{18B2D326-A90A-4A35-B978-4B4BF1E70B69}" type="pres">
      <dgm:prSet presAssocID="{F511514F-E7A0-4F46-89D2-0126AF9A131D}" presName="hierChild5" presStyleCnt="0"/>
      <dgm:spPr/>
      <dgm:t>
        <a:bodyPr/>
        <a:lstStyle/>
        <a:p>
          <a:endParaRPr lang="en-ZA"/>
        </a:p>
      </dgm:t>
    </dgm:pt>
    <dgm:pt modelId="{DB690C39-EA8A-47C0-BAA6-B04E0AD4C5F4}" type="pres">
      <dgm:prSet presAssocID="{C8500215-86B5-41DC-A804-5ED6CA9762C2}" presName="Name37" presStyleLbl="parChTrans1D3" presStyleIdx="14" presStyleCnt="18"/>
      <dgm:spPr/>
      <dgm:t>
        <a:bodyPr/>
        <a:lstStyle/>
        <a:p>
          <a:endParaRPr lang="en-US"/>
        </a:p>
      </dgm:t>
    </dgm:pt>
    <dgm:pt modelId="{1E779038-863E-4519-AC7D-45DE53BD14C8}" type="pres">
      <dgm:prSet presAssocID="{42AD1958-A53D-4A5B-8C02-ED52609DF4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3DD523-057A-4EEC-AC44-E05EE1565DD6}" type="pres">
      <dgm:prSet presAssocID="{42AD1958-A53D-4A5B-8C02-ED52609DF4C3}" presName="rootComposite" presStyleCnt="0"/>
      <dgm:spPr/>
      <dgm:t>
        <a:bodyPr/>
        <a:lstStyle/>
        <a:p>
          <a:endParaRPr lang="en-ZA"/>
        </a:p>
      </dgm:t>
    </dgm:pt>
    <dgm:pt modelId="{0FD912ED-AF2D-4AE5-95AA-B1AAC0AE0B4A}" type="pres">
      <dgm:prSet presAssocID="{42AD1958-A53D-4A5B-8C02-ED52609DF4C3}" presName="rootText" presStyleLbl="node3" presStyleIdx="14" presStyleCnt="18" custScaleX="1182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AB4A8E-DD48-48F7-A429-496DA271AB5E}" type="pres">
      <dgm:prSet presAssocID="{42AD1958-A53D-4A5B-8C02-ED52609DF4C3}" presName="rootConnector" presStyleLbl="node3" presStyleIdx="14" presStyleCnt="18"/>
      <dgm:spPr/>
      <dgm:t>
        <a:bodyPr/>
        <a:lstStyle/>
        <a:p>
          <a:endParaRPr lang="en-US"/>
        </a:p>
      </dgm:t>
    </dgm:pt>
    <dgm:pt modelId="{C3E74EF7-FFF8-4DA6-916A-6821EDB5EA4E}" type="pres">
      <dgm:prSet presAssocID="{42AD1958-A53D-4A5B-8C02-ED52609DF4C3}" presName="hierChild4" presStyleCnt="0"/>
      <dgm:spPr/>
      <dgm:t>
        <a:bodyPr/>
        <a:lstStyle/>
        <a:p>
          <a:endParaRPr lang="en-ZA"/>
        </a:p>
      </dgm:t>
    </dgm:pt>
    <dgm:pt modelId="{90807A6D-6F5C-435D-B4D5-0017624DF0BA}" type="pres">
      <dgm:prSet presAssocID="{42AD1958-A53D-4A5B-8C02-ED52609DF4C3}" presName="hierChild5" presStyleCnt="0"/>
      <dgm:spPr/>
      <dgm:t>
        <a:bodyPr/>
        <a:lstStyle/>
        <a:p>
          <a:endParaRPr lang="en-ZA"/>
        </a:p>
      </dgm:t>
    </dgm:pt>
    <dgm:pt modelId="{D814C8F3-0D5F-4D8F-8A37-D187E4E021AC}" type="pres">
      <dgm:prSet presAssocID="{148B69EE-0D40-400C-BB63-466614F13DEF}" presName="hierChild5" presStyleCnt="0"/>
      <dgm:spPr/>
      <dgm:t>
        <a:bodyPr/>
        <a:lstStyle/>
        <a:p>
          <a:endParaRPr lang="en-ZA"/>
        </a:p>
      </dgm:t>
    </dgm:pt>
    <dgm:pt modelId="{31453874-2A12-4D27-8316-E798F362ADB1}" type="pres">
      <dgm:prSet presAssocID="{40CE9BB6-9D5E-4515-9952-24558923EE1F}" presName="Name37" presStyleLbl="parChTrans1D2" presStyleIdx="4" presStyleCnt="5"/>
      <dgm:spPr/>
      <dgm:t>
        <a:bodyPr/>
        <a:lstStyle/>
        <a:p>
          <a:endParaRPr lang="en-US"/>
        </a:p>
      </dgm:t>
    </dgm:pt>
    <dgm:pt modelId="{36E3F018-0513-4F7F-A473-1CCE28345D4E}" type="pres">
      <dgm:prSet presAssocID="{29EC94C7-08BF-4AD3-A75E-A74A1D43C51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DD9AB4CD-BBCF-44F3-AC96-FF38170249FA}" type="pres">
      <dgm:prSet presAssocID="{29EC94C7-08BF-4AD3-A75E-A74A1D43C515}" presName="rootComposite" presStyleCnt="0"/>
      <dgm:spPr/>
      <dgm:t>
        <a:bodyPr/>
        <a:lstStyle/>
        <a:p>
          <a:endParaRPr lang="en-ZA"/>
        </a:p>
      </dgm:t>
    </dgm:pt>
    <dgm:pt modelId="{A8133F8B-A4D8-4541-8928-3B6DDEA8963C}" type="pres">
      <dgm:prSet presAssocID="{29EC94C7-08BF-4AD3-A75E-A74A1D43C515}" presName="rootText" presStyleLbl="node2" presStyleIdx="4" presStyleCnt="5" custScaleX="118780" custScaleY="1240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18AF6-2ED1-4D41-8438-68E1939375F5}" type="pres">
      <dgm:prSet presAssocID="{29EC94C7-08BF-4AD3-A75E-A74A1D43C515}" presName="rootConnector" presStyleLbl="node2" presStyleIdx="4" presStyleCnt="5"/>
      <dgm:spPr/>
      <dgm:t>
        <a:bodyPr/>
        <a:lstStyle/>
        <a:p>
          <a:endParaRPr lang="en-US"/>
        </a:p>
      </dgm:t>
    </dgm:pt>
    <dgm:pt modelId="{4DA57581-E29A-4DA9-98AF-FB8427188E37}" type="pres">
      <dgm:prSet presAssocID="{29EC94C7-08BF-4AD3-A75E-A74A1D43C515}" presName="hierChild4" presStyleCnt="0"/>
      <dgm:spPr/>
      <dgm:t>
        <a:bodyPr/>
        <a:lstStyle/>
        <a:p>
          <a:endParaRPr lang="en-ZA"/>
        </a:p>
      </dgm:t>
    </dgm:pt>
    <dgm:pt modelId="{FB6B9559-363E-46C5-999F-69E2198BABBB}" type="pres">
      <dgm:prSet presAssocID="{D5457DFD-C8F0-4C55-ACD1-7F2835D32F0A}" presName="Name37" presStyleLbl="parChTrans1D3" presStyleIdx="15" presStyleCnt="18"/>
      <dgm:spPr/>
      <dgm:t>
        <a:bodyPr/>
        <a:lstStyle/>
        <a:p>
          <a:endParaRPr lang="en-US"/>
        </a:p>
      </dgm:t>
    </dgm:pt>
    <dgm:pt modelId="{A9030E07-0EEE-4C8F-B343-52DF453072D8}" type="pres">
      <dgm:prSet presAssocID="{33026151-A89E-47F8-9E06-E4DE681184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3CD5B20-3681-49D4-8913-EDC0ABFDF498}" type="pres">
      <dgm:prSet presAssocID="{33026151-A89E-47F8-9E06-E4DE68118490}" presName="rootComposite" presStyleCnt="0"/>
      <dgm:spPr/>
      <dgm:t>
        <a:bodyPr/>
        <a:lstStyle/>
        <a:p>
          <a:endParaRPr lang="en-ZA"/>
        </a:p>
      </dgm:t>
    </dgm:pt>
    <dgm:pt modelId="{802DBE0D-7B2C-4BB9-9CA9-EA7DD2B32B18}" type="pres">
      <dgm:prSet presAssocID="{33026151-A89E-47F8-9E06-E4DE68118490}" presName="rootText" presStyleLbl="node3" presStyleIdx="15" presStyleCnt="18" custScaleX="118406" custScale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4F029-3B39-4EE3-A969-13E306412E65}" type="pres">
      <dgm:prSet presAssocID="{33026151-A89E-47F8-9E06-E4DE68118490}" presName="rootConnector" presStyleLbl="node3" presStyleIdx="15" presStyleCnt="18"/>
      <dgm:spPr/>
      <dgm:t>
        <a:bodyPr/>
        <a:lstStyle/>
        <a:p>
          <a:endParaRPr lang="en-US"/>
        </a:p>
      </dgm:t>
    </dgm:pt>
    <dgm:pt modelId="{018E8320-FAFF-41A9-AD7D-3C589465DCEF}" type="pres">
      <dgm:prSet presAssocID="{33026151-A89E-47F8-9E06-E4DE68118490}" presName="hierChild4" presStyleCnt="0"/>
      <dgm:spPr/>
      <dgm:t>
        <a:bodyPr/>
        <a:lstStyle/>
        <a:p>
          <a:endParaRPr lang="en-ZA"/>
        </a:p>
      </dgm:t>
    </dgm:pt>
    <dgm:pt modelId="{292F5B8C-5CC7-4AD7-8989-EE629B0DAB0B}" type="pres">
      <dgm:prSet presAssocID="{33026151-A89E-47F8-9E06-E4DE68118490}" presName="hierChild5" presStyleCnt="0"/>
      <dgm:spPr/>
      <dgm:t>
        <a:bodyPr/>
        <a:lstStyle/>
        <a:p>
          <a:endParaRPr lang="en-ZA"/>
        </a:p>
      </dgm:t>
    </dgm:pt>
    <dgm:pt modelId="{2456D227-5A04-4684-9E3A-BA237B68D858}" type="pres">
      <dgm:prSet presAssocID="{2B8648CD-403C-4D79-A42E-3259F3BEFA9A}" presName="Name37" presStyleLbl="parChTrans1D3" presStyleIdx="16" presStyleCnt="18"/>
      <dgm:spPr/>
      <dgm:t>
        <a:bodyPr/>
        <a:lstStyle/>
        <a:p>
          <a:endParaRPr lang="en-US"/>
        </a:p>
      </dgm:t>
    </dgm:pt>
    <dgm:pt modelId="{0CB6E7A4-D184-4780-88EE-13FA56E61645}" type="pres">
      <dgm:prSet presAssocID="{35D679A1-B399-4C05-9E86-8F558BEA37A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1F2971-B9FB-4250-B93D-65A6E9FA3224}" type="pres">
      <dgm:prSet presAssocID="{35D679A1-B399-4C05-9E86-8F558BEA37A3}" presName="rootComposite" presStyleCnt="0"/>
      <dgm:spPr/>
      <dgm:t>
        <a:bodyPr/>
        <a:lstStyle/>
        <a:p>
          <a:endParaRPr lang="en-ZA"/>
        </a:p>
      </dgm:t>
    </dgm:pt>
    <dgm:pt modelId="{40F88C77-A375-4E20-9F60-3912503749C4}" type="pres">
      <dgm:prSet presAssocID="{35D679A1-B399-4C05-9E86-8F558BEA37A3}" presName="rootText" presStyleLbl="node3" presStyleIdx="16" presStyleCnt="18" custScaleX="1198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EF798F-83D3-4E27-AB00-C4CF4B1D2885}" type="pres">
      <dgm:prSet presAssocID="{35D679A1-B399-4C05-9E86-8F558BEA37A3}" presName="rootConnector" presStyleLbl="node3" presStyleIdx="16" presStyleCnt="18"/>
      <dgm:spPr/>
      <dgm:t>
        <a:bodyPr/>
        <a:lstStyle/>
        <a:p>
          <a:endParaRPr lang="en-US"/>
        </a:p>
      </dgm:t>
    </dgm:pt>
    <dgm:pt modelId="{82798706-66AB-4B1B-B862-DC603F2B4FCA}" type="pres">
      <dgm:prSet presAssocID="{35D679A1-B399-4C05-9E86-8F558BEA37A3}" presName="hierChild4" presStyleCnt="0"/>
      <dgm:spPr/>
      <dgm:t>
        <a:bodyPr/>
        <a:lstStyle/>
        <a:p>
          <a:endParaRPr lang="en-ZA"/>
        </a:p>
      </dgm:t>
    </dgm:pt>
    <dgm:pt modelId="{96727D24-1FE2-4206-B08A-972BFAFB0C8E}" type="pres">
      <dgm:prSet presAssocID="{35D679A1-B399-4C05-9E86-8F558BEA37A3}" presName="hierChild5" presStyleCnt="0"/>
      <dgm:spPr/>
      <dgm:t>
        <a:bodyPr/>
        <a:lstStyle/>
        <a:p>
          <a:endParaRPr lang="en-ZA"/>
        </a:p>
      </dgm:t>
    </dgm:pt>
    <dgm:pt modelId="{8DC163BD-0AF0-4A11-BAC2-67701121D936}" type="pres">
      <dgm:prSet presAssocID="{8FD9F8A6-651E-4044-BF9A-22C4088276DA}" presName="Name37" presStyleLbl="parChTrans1D3" presStyleIdx="17" presStyleCnt="18"/>
      <dgm:spPr/>
      <dgm:t>
        <a:bodyPr/>
        <a:lstStyle/>
        <a:p>
          <a:endParaRPr lang="en-ZA"/>
        </a:p>
      </dgm:t>
    </dgm:pt>
    <dgm:pt modelId="{37C2130F-4B02-4ADC-A353-9561F2EF1D99}" type="pres">
      <dgm:prSet presAssocID="{64E537EC-0F49-453E-9185-1D64D5C887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0C221BF-0103-4ADD-90E8-08496880581D}" type="pres">
      <dgm:prSet presAssocID="{64E537EC-0F49-453E-9185-1D64D5C887FD}" presName="rootComposite" presStyleCnt="0"/>
      <dgm:spPr/>
      <dgm:t>
        <a:bodyPr/>
        <a:lstStyle/>
        <a:p>
          <a:endParaRPr lang="en-ZA"/>
        </a:p>
      </dgm:t>
    </dgm:pt>
    <dgm:pt modelId="{0C7718C0-4869-4620-8E38-A750653DF2C8}" type="pres">
      <dgm:prSet presAssocID="{64E537EC-0F49-453E-9185-1D64D5C887FD}" presName="rootText" presStyleLbl="node3" presStyleIdx="17" presStyleCnt="18" custScaleX="119780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BCF26711-63EF-48A5-9EB9-033AF7C2C37B}" type="pres">
      <dgm:prSet presAssocID="{64E537EC-0F49-453E-9185-1D64D5C887FD}" presName="rootConnector" presStyleLbl="node3" presStyleIdx="17" presStyleCnt="18"/>
      <dgm:spPr/>
      <dgm:t>
        <a:bodyPr/>
        <a:lstStyle/>
        <a:p>
          <a:endParaRPr lang="en-ZA"/>
        </a:p>
      </dgm:t>
    </dgm:pt>
    <dgm:pt modelId="{FBFA7FA3-6361-498C-BE81-174AA20C8778}" type="pres">
      <dgm:prSet presAssocID="{64E537EC-0F49-453E-9185-1D64D5C887FD}" presName="hierChild4" presStyleCnt="0"/>
      <dgm:spPr/>
      <dgm:t>
        <a:bodyPr/>
        <a:lstStyle/>
        <a:p>
          <a:endParaRPr lang="en-ZA"/>
        </a:p>
      </dgm:t>
    </dgm:pt>
    <dgm:pt modelId="{9B5D6471-4277-4A38-BAF3-74BA0FCF482B}" type="pres">
      <dgm:prSet presAssocID="{64E537EC-0F49-453E-9185-1D64D5C887FD}" presName="hierChild5" presStyleCnt="0"/>
      <dgm:spPr/>
      <dgm:t>
        <a:bodyPr/>
        <a:lstStyle/>
        <a:p>
          <a:endParaRPr lang="en-ZA"/>
        </a:p>
      </dgm:t>
    </dgm:pt>
    <dgm:pt modelId="{2DB61B95-0D22-4A2F-B18B-2E2F3DE38932}" type="pres">
      <dgm:prSet presAssocID="{29EC94C7-08BF-4AD3-A75E-A74A1D43C515}" presName="hierChild5" presStyleCnt="0"/>
      <dgm:spPr/>
      <dgm:t>
        <a:bodyPr/>
        <a:lstStyle/>
        <a:p>
          <a:endParaRPr lang="en-ZA"/>
        </a:p>
      </dgm:t>
    </dgm:pt>
    <dgm:pt modelId="{44FDC363-00AD-4691-9D3C-5ABF3E5A853C}" type="pres">
      <dgm:prSet presAssocID="{8EDABC5A-9FDD-4572-948A-30AA70E884E7}" presName="hierChild3" presStyleCnt="0"/>
      <dgm:spPr/>
      <dgm:t>
        <a:bodyPr/>
        <a:lstStyle/>
        <a:p>
          <a:endParaRPr lang="en-ZA"/>
        </a:p>
      </dgm:t>
    </dgm:pt>
  </dgm:ptLst>
  <dgm:cxnLst>
    <dgm:cxn modelId="{A3B6A4BF-05EA-47E3-ACD6-B9F4CCD28AE0}" srcId="{8EDABC5A-9FDD-4572-948A-30AA70E884E7}" destId="{954127D9-2DD0-4ABD-855D-08F9A6B70CC5}" srcOrd="1" destOrd="0" parTransId="{7A64C0E6-E586-480B-8DDF-2DECEA604DB5}" sibTransId="{8F2ACC50-A53F-48B1-BF44-01D9BD7A6F24}"/>
    <dgm:cxn modelId="{BF04D42A-0BC6-4E77-B19F-6A0677B90A6F}" type="presOf" srcId="{954127D9-2DD0-4ABD-855D-08F9A6B70CC5}" destId="{EC3D59D1-5B51-4EA3-BA1B-FA4B989337D7}" srcOrd="1" destOrd="0" presId="urn:microsoft.com/office/officeart/2005/8/layout/orgChart1"/>
    <dgm:cxn modelId="{2C635C7F-C9AA-49DC-8CA8-11AC1BA86DD0}" type="presOf" srcId="{935897AA-628B-4431-8C7D-FF887B76FBB8}" destId="{4A69BA6D-7CC9-4E35-8CA5-1FF084FC9933}" srcOrd="1" destOrd="0" presId="urn:microsoft.com/office/officeart/2005/8/layout/orgChart1"/>
    <dgm:cxn modelId="{21C42202-0F09-4BE9-BCA1-12B353DE5997}" type="presOf" srcId="{2B8648CD-403C-4D79-A42E-3259F3BEFA9A}" destId="{2456D227-5A04-4684-9E3A-BA237B68D858}" srcOrd="0" destOrd="0" presId="urn:microsoft.com/office/officeart/2005/8/layout/orgChart1"/>
    <dgm:cxn modelId="{A9446478-76C2-4E6D-9C50-6B6FC41D8C34}" type="presOf" srcId="{64E537EC-0F49-453E-9185-1D64D5C887FD}" destId="{0C7718C0-4869-4620-8E38-A750653DF2C8}" srcOrd="0" destOrd="0" presId="urn:microsoft.com/office/officeart/2005/8/layout/orgChart1"/>
    <dgm:cxn modelId="{84ACABF9-7DDF-4D27-8280-2F830BDE8CFB}" type="presOf" srcId="{8EDABC5A-9FDD-4572-948A-30AA70E884E7}" destId="{F2354D2C-D12B-4CC8-B672-CD83DF27DF8C}" srcOrd="1" destOrd="0" presId="urn:microsoft.com/office/officeart/2005/8/layout/orgChart1"/>
    <dgm:cxn modelId="{615F8F8C-F641-41ED-B542-4F95E50A8551}" type="presOf" srcId="{29EC94C7-08BF-4AD3-A75E-A74A1D43C515}" destId="{1AE18AF6-2ED1-4D41-8438-68E1939375F5}" srcOrd="1" destOrd="0" presId="urn:microsoft.com/office/officeart/2005/8/layout/orgChart1"/>
    <dgm:cxn modelId="{6F152FD7-D209-4D82-A358-320598DE7203}" type="presOf" srcId="{83B1CAD8-27FE-4707-976B-21E92F828A33}" destId="{BAAD4ECD-D810-4D60-9CEE-9C6DFC8F9E6E}" srcOrd="0" destOrd="0" presId="urn:microsoft.com/office/officeart/2005/8/layout/orgChart1"/>
    <dgm:cxn modelId="{0B66B4E5-64E6-4A27-8D59-2EE12898C96B}" type="presOf" srcId="{29EC94C7-08BF-4AD3-A75E-A74A1D43C515}" destId="{A8133F8B-A4D8-4541-8928-3B6DDEA8963C}" srcOrd="0" destOrd="0" presId="urn:microsoft.com/office/officeart/2005/8/layout/orgChart1"/>
    <dgm:cxn modelId="{26A459DF-9B80-4925-9F30-888B1C74E2A2}" type="presOf" srcId="{96F2206D-3FD4-4488-9A79-2B6F3FAB11C3}" destId="{DE4C80F7-82AE-4A17-92A9-390C5F54E56B}" srcOrd="1" destOrd="0" presId="urn:microsoft.com/office/officeart/2005/8/layout/orgChart1"/>
    <dgm:cxn modelId="{722AAE40-F741-4867-A68F-7A8C487BA9A8}" srcId="{96F2206D-3FD4-4488-9A79-2B6F3FAB11C3}" destId="{80F16D67-5FF3-47E6-B8AA-BD7B230C5C5A}" srcOrd="1" destOrd="0" parTransId="{73E46854-9012-4E35-B231-800D5027BF9C}" sibTransId="{68ADE60A-DE86-49BD-A816-DA595A8639C3}"/>
    <dgm:cxn modelId="{6CEB37EE-D849-41B4-B5DF-6884BF6400EE}" type="presOf" srcId="{64E537EC-0F49-453E-9185-1D64D5C887FD}" destId="{BCF26711-63EF-48A5-9EB9-033AF7C2C37B}" srcOrd="1" destOrd="0" presId="urn:microsoft.com/office/officeart/2005/8/layout/orgChart1"/>
    <dgm:cxn modelId="{F8343ED8-9B77-4FD3-A4C9-A8983C47B5D7}" type="presOf" srcId="{8EDABC5A-9FDD-4572-948A-30AA70E884E7}" destId="{68DD8813-24D0-4CBA-A339-2C53FB0D79C8}" srcOrd="0" destOrd="0" presId="urn:microsoft.com/office/officeart/2005/8/layout/orgChart1"/>
    <dgm:cxn modelId="{821E6071-C76B-4435-9877-906845D5B825}" srcId="{8B84C40E-FD96-47A2-8B53-1A84F7AA275A}" destId="{8A20D95D-96D6-4834-8BDB-E2AEA2BC94F6}" srcOrd="2" destOrd="0" parTransId="{9E0D949A-D365-4532-B67F-A5D32BF26CFF}" sibTransId="{A2CEB36F-03A3-4E76-B37B-B4D21EB84F7C}"/>
    <dgm:cxn modelId="{8FBF07D3-EE8F-480E-9BB5-5D17DCD943AC}" type="presOf" srcId="{7A64C0E6-E586-480B-8DDF-2DECEA604DB5}" destId="{92457FA1-425C-41BB-8373-C8859751D89D}" srcOrd="0" destOrd="0" presId="urn:microsoft.com/office/officeart/2005/8/layout/orgChart1"/>
    <dgm:cxn modelId="{550E1473-77EE-485F-BF7F-3083C7ACF5F1}" type="presOf" srcId="{42AD1958-A53D-4A5B-8C02-ED52609DF4C3}" destId="{0FD912ED-AF2D-4AE5-95AA-B1AAC0AE0B4A}" srcOrd="0" destOrd="0" presId="urn:microsoft.com/office/officeart/2005/8/layout/orgChart1"/>
    <dgm:cxn modelId="{517C2C12-4B12-4730-B9AF-485F09888EC0}" type="presOf" srcId="{F3DB072A-A2ED-1F42-B8EB-AA1ADA675128}" destId="{1E1D8EDF-29FF-434B-B5C2-5AF64AD8995B}" srcOrd="0" destOrd="0" presId="urn:microsoft.com/office/officeart/2005/8/layout/orgChart1"/>
    <dgm:cxn modelId="{CD014A0E-59E6-4C6F-A78A-D5C66FD409AD}" type="presOf" srcId="{8A20D95D-96D6-4834-8BDB-E2AEA2BC94F6}" destId="{90D9C50C-0290-4062-A871-610313773451}" srcOrd="0" destOrd="0" presId="urn:microsoft.com/office/officeart/2005/8/layout/orgChart1"/>
    <dgm:cxn modelId="{089F5C1D-C10A-49A1-B46E-C5AB13726B3A}" type="presOf" srcId="{35D679A1-B399-4C05-9E86-8F558BEA37A3}" destId="{14EF798F-83D3-4E27-AB00-C4CF4B1D2885}" srcOrd="1" destOrd="0" presId="urn:microsoft.com/office/officeart/2005/8/layout/orgChart1"/>
    <dgm:cxn modelId="{315937C0-01D8-F14D-A2A1-F8A5593BDE75}" srcId="{96F2206D-3FD4-4488-9A79-2B6F3FAB11C3}" destId="{1E92085D-B501-B141-A045-8E1A3CE8BDA4}" srcOrd="3" destOrd="0" parTransId="{5A9BD1D9-A3E1-EC42-9597-9B9250C6E161}" sibTransId="{ED11D940-05E0-AD46-80E5-B1D134AD0759}"/>
    <dgm:cxn modelId="{458A7476-E033-4599-93E1-671E736ABA74}" type="presOf" srcId="{8B84C40E-FD96-47A2-8B53-1A84F7AA275A}" destId="{F1271F8E-BF48-4B3C-AB70-2F54E0948870}" srcOrd="0" destOrd="0" presId="urn:microsoft.com/office/officeart/2005/8/layout/orgChart1"/>
    <dgm:cxn modelId="{6BA20293-92C1-4CB9-8648-C7CDA6142CB9}" srcId="{954127D9-2DD0-4ABD-855D-08F9A6B70CC5}" destId="{AEB19AB8-A01F-47FB-87AB-46D8FC3D3AEF}" srcOrd="1" destOrd="0" parTransId="{78475ADC-250C-4465-A43B-68234BFBD5C2}" sibTransId="{030F6EC2-3A91-45E6-A1B4-7AD31DBF15AC}"/>
    <dgm:cxn modelId="{712EE203-41F3-4F31-BF8A-1336416BCD44}" type="presOf" srcId="{FA4E0B16-0410-40B6-9907-6B4A40FB85EC}" destId="{1904E0D9-A7AD-4709-A6C9-2ABE065D6B66}" srcOrd="0" destOrd="0" presId="urn:microsoft.com/office/officeart/2005/8/layout/orgChart1"/>
    <dgm:cxn modelId="{1A400063-9C6A-410F-BD39-710A5259C133}" type="presOf" srcId="{5ABAAFB0-2C9A-45D8-A701-1240AF372EE5}" destId="{19EDA646-865D-48B2-954E-EE2681341D30}" srcOrd="0" destOrd="0" presId="urn:microsoft.com/office/officeart/2005/8/layout/orgChart1"/>
    <dgm:cxn modelId="{F6745B47-7323-4B03-B738-EF81A7ECDD47}" type="presOf" srcId="{73E46854-9012-4E35-B231-800D5027BF9C}" destId="{958DBF8D-71ED-4308-B6F7-EDEA38B3B67A}" srcOrd="0" destOrd="0" presId="urn:microsoft.com/office/officeart/2005/8/layout/orgChart1"/>
    <dgm:cxn modelId="{E04895EC-A413-492E-96C7-81EC4E73CD1B}" type="presOf" srcId="{C8500215-86B5-41DC-A804-5ED6CA9762C2}" destId="{DB690C39-EA8A-47C0-BAA6-B04E0AD4C5F4}" srcOrd="0" destOrd="0" presId="urn:microsoft.com/office/officeart/2005/8/layout/orgChart1"/>
    <dgm:cxn modelId="{BCE4CE7E-84E2-4682-87D2-29E9D4C61923}" type="presOf" srcId="{42AD1958-A53D-4A5B-8C02-ED52609DF4C3}" destId="{D1AB4A8E-DD48-48F7-A429-496DA271AB5E}" srcOrd="1" destOrd="0" presId="urn:microsoft.com/office/officeart/2005/8/layout/orgChart1"/>
    <dgm:cxn modelId="{530C10C6-CC9B-4F9F-A7C3-EE5FBA274125}" srcId="{96F2206D-3FD4-4488-9A79-2B6F3FAB11C3}" destId="{935897AA-628B-4431-8C7D-FF887B76FBB8}" srcOrd="0" destOrd="0" parTransId="{EA13F294-D1F9-473F-A65A-A3D24BBBA7F6}" sibTransId="{3F11D27A-511F-427D-B54D-DA690ED9DFF5}"/>
    <dgm:cxn modelId="{CA34A163-2785-4FA2-891B-14FFCD6D016A}" type="presOf" srcId="{F511514F-E7A0-4F46-89D2-0126AF9A131D}" destId="{0A29F4FD-B849-4E28-99F1-01F41091284E}" srcOrd="0" destOrd="0" presId="urn:microsoft.com/office/officeart/2005/8/layout/orgChart1"/>
    <dgm:cxn modelId="{FFC71693-E849-453B-9973-7411C45C0EC5}" srcId="{29EC94C7-08BF-4AD3-A75E-A74A1D43C515}" destId="{35D679A1-B399-4C05-9E86-8F558BEA37A3}" srcOrd="1" destOrd="0" parTransId="{2B8648CD-403C-4D79-A42E-3259F3BEFA9A}" sibTransId="{3624C028-8554-4C4C-9A44-D38E1C717923}"/>
    <dgm:cxn modelId="{60B2753F-F7C2-469E-9385-E3CEBF7FA9BF}" type="presOf" srcId="{5A9BD1D9-A3E1-EC42-9597-9B9250C6E161}" destId="{34A401F2-F10C-9B4F-8D62-C9727DBD7FAA}" srcOrd="0" destOrd="0" presId="urn:microsoft.com/office/officeart/2005/8/layout/orgChart1"/>
    <dgm:cxn modelId="{CA1CD098-C9E3-41C9-8C14-792EA276904C}" srcId="{8B84C40E-FD96-47A2-8B53-1A84F7AA275A}" destId="{DEF62661-C510-493E-9C47-937F66AF07EA}" srcOrd="1" destOrd="0" parTransId="{C99F3BC6-85F3-4888-B01E-8165BFAD233C}" sibTransId="{985A8588-FD93-460B-9B80-AA13C8DB8212}"/>
    <dgm:cxn modelId="{A61E36F7-4122-4366-8331-E2FEF4187C0F}" type="presOf" srcId="{1E92085D-B501-B141-A045-8E1A3CE8BDA4}" destId="{7F2D2ABB-E007-4548-AF2C-8AB9B4230294}" srcOrd="0" destOrd="0" presId="urn:microsoft.com/office/officeart/2005/8/layout/orgChart1"/>
    <dgm:cxn modelId="{1D9C2F1B-E6E7-4715-BCBB-0CCE8DB90BEE}" type="presOf" srcId="{8B84C40E-FD96-47A2-8B53-1A84F7AA275A}" destId="{863F0E8B-4136-4C2E-B82B-D13695196756}" srcOrd="1" destOrd="0" presId="urn:microsoft.com/office/officeart/2005/8/layout/orgChart1"/>
    <dgm:cxn modelId="{5E439726-5382-4882-8BA0-BA78301368FA}" type="presOf" srcId="{35D679A1-B399-4C05-9E86-8F558BEA37A3}" destId="{40F88C77-A375-4E20-9F60-3912503749C4}" srcOrd="0" destOrd="0" presId="urn:microsoft.com/office/officeart/2005/8/layout/orgChart1"/>
    <dgm:cxn modelId="{5BD6ECB9-E345-4197-BE26-D821A4A1656C}" type="presOf" srcId="{58494A18-E61F-4C77-B46F-2681EA2C9E99}" destId="{57D991CF-CB57-4865-B62B-D6F95996C2C6}" srcOrd="0" destOrd="0" presId="urn:microsoft.com/office/officeart/2005/8/layout/orgChart1"/>
    <dgm:cxn modelId="{A94FC384-D97E-4F5A-B874-B1C0D3BED5EF}" type="presOf" srcId="{148B69EE-0D40-400C-BB63-466614F13DEF}" destId="{E8F5C781-79AE-4F18-A870-E57EF80D077D}" srcOrd="1" destOrd="0" presId="urn:microsoft.com/office/officeart/2005/8/layout/orgChart1"/>
    <dgm:cxn modelId="{54F1B78D-87DE-4C38-AFFA-98AD0D79B606}" srcId="{954127D9-2DD0-4ABD-855D-08F9A6B70CC5}" destId="{0AB3AF5C-08E1-45A0-9852-D002320813B8}" srcOrd="2" destOrd="0" parTransId="{83B1CAD8-27FE-4707-976B-21E92F828A33}" sibTransId="{FEB6E737-B860-4464-A673-98B96EDBDA67}"/>
    <dgm:cxn modelId="{0913C774-B788-4971-8E0D-0D3BF78387BB}" type="presOf" srcId="{69C632FA-4B5C-4045-A0D4-D22316463FAB}" destId="{D6FB5419-EE3B-46B8-82B9-D448E03625E0}" srcOrd="0" destOrd="0" presId="urn:microsoft.com/office/officeart/2005/8/layout/orgChart1"/>
    <dgm:cxn modelId="{4F264163-EAA9-4FD2-B409-31F7CE86209E}" type="presOf" srcId="{8990D519-3725-46CC-ADD1-BF2C874C9F23}" destId="{C0BCB3F2-523F-4446-88ED-1ADB23A0F04D}" srcOrd="0" destOrd="0" presId="urn:microsoft.com/office/officeart/2005/8/layout/orgChart1"/>
    <dgm:cxn modelId="{60692E0A-0379-4007-8CFF-40A79947CC5D}" type="presOf" srcId="{5ABAAFB0-2C9A-45D8-A701-1240AF372EE5}" destId="{33086046-B30D-4982-B7EF-A4B4F5E3D868}" srcOrd="1" destOrd="0" presId="urn:microsoft.com/office/officeart/2005/8/layout/orgChart1"/>
    <dgm:cxn modelId="{E9FBE6D5-AC30-4DAE-8F0D-C08A22F7F64B}" srcId="{8EDABC5A-9FDD-4572-948A-30AA70E884E7}" destId="{8B84C40E-FD96-47A2-8B53-1A84F7AA275A}" srcOrd="0" destOrd="0" parTransId="{97229C0C-9FE4-4D18-ACDF-0ECA04607AAC}" sibTransId="{87A168B7-B8BE-4542-873D-DBB0D2AAFBF4}"/>
    <dgm:cxn modelId="{15CB9DB9-7A75-42C2-B7B1-8022ABE70F7C}" type="presOf" srcId="{935897AA-628B-4431-8C7D-FF887B76FBB8}" destId="{D6DB15CA-6111-43E3-A35C-A2364F7F150C}" srcOrd="0" destOrd="0" presId="urn:microsoft.com/office/officeart/2005/8/layout/orgChart1"/>
    <dgm:cxn modelId="{10CC7777-E068-4FAD-9917-E9D9F41C4C72}" srcId="{FA4E0B16-0410-40B6-9907-6B4A40FB85EC}" destId="{8EDABC5A-9FDD-4572-948A-30AA70E884E7}" srcOrd="0" destOrd="0" parTransId="{5428CB8E-7695-4076-8E4F-4387982BE2A9}" sibTransId="{0EF10467-D13F-4A39-B98E-3572E3D44DB0}"/>
    <dgm:cxn modelId="{13511CC2-F2F3-481C-9A34-6B5679B9D5F9}" type="presOf" srcId="{BCE15ABD-5F85-43D3-BDB1-DB9A48BDEEBC}" destId="{E8C53CF2-9B47-4DFE-87E5-6E4192693004}" srcOrd="0" destOrd="0" presId="urn:microsoft.com/office/officeart/2005/8/layout/orgChart1"/>
    <dgm:cxn modelId="{02E54646-AC7D-4867-A9D7-8B4148F7D420}" srcId="{8EDABC5A-9FDD-4572-948A-30AA70E884E7}" destId="{96F2206D-3FD4-4488-9A79-2B6F3FAB11C3}" srcOrd="2" destOrd="0" parTransId="{69C632FA-4B5C-4045-A0D4-D22316463FAB}" sibTransId="{D713A2AA-F912-4FB7-A513-5BF7E22B9F39}"/>
    <dgm:cxn modelId="{36B4D970-9911-4F1E-982A-D5F64307FF91}" type="presOf" srcId="{0C939AE9-225C-43CD-B22B-38AD20436263}" destId="{AE57F14F-59A5-43B6-9F93-CED537394061}" srcOrd="0" destOrd="0" presId="urn:microsoft.com/office/officeart/2005/8/layout/orgChart1"/>
    <dgm:cxn modelId="{13354709-4A37-4E9B-BA37-46EB8B4D8F45}" srcId="{29EC94C7-08BF-4AD3-A75E-A74A1D43C515}" destId="{33026151-A89E-47F8-9E06-E4DE68118490}" srcOrd="0" destOrd="0" parTransId="{D5457DFD-C8F0-4C55-ACD1-7F2835D32F0A}" sibTransId="{BB1B2833-BCBB-4813-AE97-640B2D48BF30}"/>
    <dgm:cxn modelId="{7C094375-C85E-244F-8B1B-66838D29BC2B}" srcId="{954127D9-2DD0-4ABD-855D-08F9A6B70CC5}" destId="{F3DB072A-A2ED-1F42-B8EB-AA1ADA675128}" srcOrd="3" destOrd="0" parTransId="{4B535541-3432-CB48-A39B-E057BF7F2C81}" sibTransId="{7DA95411-719A-064D-8936-DA601745E307}"/>
    <dgm:cxn modelId="{DE0B011D-4520-4F47-9803-F49858E2BBDE}" srcId="{29EC94C7-08BF-4AD3-A75E-A74A1D43C515}" destId="{64E537EC-0F49-453E-9185-1D64D5C887FD}" srcOrd="2" destOrd="0" parTransId="{8FD9F8A6-651E-4044-BF9A-22C4088276DA}" sibTransId="{24A74CA9-58C1-4E5C-A230-9B0EE7ABE074}"/>
    <dgm:cxn modelId="{CE728C29-E2BF-4B74-8C46-37DB774C0064}" type="presOf" srcId="{C0CD5AF1-38C8-48A0-B2BD-A83BE4A4626B}" destId="{394A6786-8283-4B32-96DA-8C170335A6C6}" srcOrd="0" destOrd="0" presId="urn:microsoft.com/office/officeart/2005/8/layout/orgChart1"/>
    <dgm:cxn modelId="{515BE725-0752-4E61-A924-2EB5137E2C9B}" type="presOf" srcId="{96F2206D-3FD4-4488-9A79-2B6F3FAB11C3}" destId="{7B53F801-88E5-433C-A3FD-FB4381779871}" srcOrd="0" destOrd="0" presId="urn:microsoft.com/office/officeart/2005/8/layout/orgChart1"/>
    <dgm:cxn modelId="{E11FE4C3-0A6E-4FDC-8FC7-879638A622A8}" type="presOf" srcId="{DEF62661-C510-493E-9C47-937F66AF07EA}" destId="{F138FE7D-5D0A-4F29-8762-6560C236C2F0}" srcOrd="1" destOrd="0" presId="urn:microsoft.com/office/officeart/2005/8/layout/orgChart1"/>
    <dgm:cxn modelId="{9760F8E6-5EA1-423B-A3A2-8D2D8B345D30}" srcId="{148B69EE-0D40-400C-BB63-466614F13DEF}" destId="{F511514F-E7A0-4F46-89D2-0126AF9A131D}" srcOrd="2" destOrd="0" parTransId="{BCE15ABD-5F85-43D3-BDB1-DB9A48BDEEBC}" sibTransId="{18B0DCCA-860C-4328-AF40-A5EC66125D7B}"/>
    <dgm:cxn modelId="{26F87420-99A2-49C7-9FE5-C2AA4F8433C0}" type="presOf" srcId="{DDF7B0A3-B1F9-4DE2-A6EA-9FD6CC7251D2}" destId="{6FCF40DA-960C-4474-9E29-08BFADB9E5D3}" srcOrd="0" destOrd="0" presId="urn:microsoft.com/office/officeart/2005/8/layout/orgChart1"/>
    <dgm:cxn modelId="{44740A93-0F2B-4F05-A156-36147AE6AA60}" type="presOf" srcId="{9E0D949A-D365-4532-B67F-A5D32BF26CFF}" destId="{641F8BCF-FD75-43A4-A191-62E1904FE9AB}" srcOrd="0" destOrd="0" presId="urn:microsoft.com/office/officeart/2005/8/layout/orgChart1"/>
    <dgm:cxn modelId="{2F9B489F-BE4E-4E05-AC5A-6B7696C3EDE3}" type="presOf" srcId="{87EBAB2A-FE1A-4A25-88C9-B7215A27E345}" destId="{1A864F07-9A08-464B-A5FA-2B4E876F7D84}" srcOrd="1" destOrd="0" presId="urn:microsoft.com/office/officeart/2005/8/layout/orgChart1"/>
    <dgm:cxn modelId="{7EEA76F4-AFB9-482D-A5F8-EF564A53C278}" type="presOf" srcId="{F3DB072A-A2ED-1F42-B8EB-AA1ADA675128}" destId="{71C3E24A-FF7E-3D44-8F13-7D7892D9EBE5}" srcOrd="1" destOrd="0" presId="urn:microsoft.com/office/officeart/2005/8/layout/orgChart1"/>
    <dgm:cxn modelId="{C56B726F-3B06-4C38-8316-128EB5BC056F}" type="presOf" srcId="{80F16D67-5FF3-47E6-B8AA-BD7B230C5C5A}" destId="{0849A24C-64D3-418E-835E-1CC6CC07FFD0}" srcOrd="0" destOrd="0" presId="urn:microsoft.com/office/officeart/2005/8/layout/orgChart1"/>
    <dgm:cxn modelId="{C3D88FA2-975C-4025-AF79-E4E84C7D9E8D}" type="presOf" srcId="{1E92085D-B501-B141-A045-8E1A3CE8BDA4}" destId="{C2EF3ACA-1CF7-644C-A90A-18CACDA657EE}" srcOrd="1" destOrd="0" presId="urn:microsoft.com/office/officeart/2005/8/layout/orgChart1"/>
    <dgm:cxn modelId="{38634686-7E0E-40F1-B9F9-77E5200B38D1}" type="presOf" srcId="{4B535541-3432-CB48-A39B-E057BF7F2C81}" destId="{5DF0EAA8-EC6D-EA42-8E7B-B3A776268DBC}" srcOrd="0" destOrd="0" presId="urn:microsoft.com/office/officeart/2005/8/layout/orgChart1"/>
    <dgm:cxn modelId="{9BD4D470-27D0-4ECA-A8C4-792495A69BC8}" type="presOf" srcId="{0AB3AF5C-08E1-45A0-9852-D002320813B8}" destId="{FB3C1EB7-6214-4D69-9F3A-4951474EFD6B}" srcOrd="1" destOrd="0" presId="urn:microsoft.com/office/officeart/2005/8/layout/orgChart1"/>
    <dgm:cxn modelId="{C083884E-C5E8-471C-BF4A-F6314C4A10DA}" type="presOf" srcId="{33026151-A89E-47F8-9E06-E4DE68118490}" destId="{802DBE0D-7B2C-4BB9-9CA9-EA7DD2B32B18}" srcOrd="0" destOrd="0" presId="urn:microsoft.com/office/officeart/2005/8/layout/orgChart1"/>
    <dgm:cxn modelId="{91DAA4D2-4197-48F2-B5D4-C7908C0C67BB}" srcId="{96F2206D-3FD4-4488-9A79-2B6F3FAB11C3}" destId="{5ABAAFB0-2C9A-45D8-A701-1240AF372EE5}" srcOrd="2" destOrd="0" parTransId="{C1DAA3D3-BE2F-4ACD-ABA2-0A2F886A99D1}" sibTransId="{F68BBC87-5326-4407-A110-8D4FEC6B613C}"/>
    <dgm:cxn modelId="{F60DF99F-EC84-4001-95AD-B8692C9940DA}" type="presOf" srcId="{EA13F294-D1F9-473F-A65A-A3D24BBBA7F6}" destId="{D04AD8E2-B7E6-4AFA-8B17-AEACFFE57F1D}" srcOrd="0" destOrd="0" presId="urn:microsoft.com/office/officeart/2005/8/layout/orgChart1"/>
    <dgm:cxn modelId="{047A1610-5EEC-4A08-8507-6EF6F752E1A2}" type="presOf" srcId="{8990D519-3725-46CC-ADD1-BF2C874C9F23}" destId="{90074792-6DA7-4A44-96DF-266C5668F446}" srcOrd="1" destOrd="0" presId="urn:microsoft.com/office/officeart/2005/8/layout/orgChart1"/>
    <dgm:cxn modelId="{5EDB4628-ADC6-4A42-85F6-14450CA619B0}" type="presOf" srcId="{954127D9-2DD0-4ABD-855D-08F9A6B70CC5}" destId="{D98A90F1-DAD6-4FCD-A635-B4F38EBED709}" srcOrd="0" destOrd="0" presId="urn:microsoft.com/office/officeart/2005/8/layout/orgChart1"/>
    <dgm:cxn modelId="{28CEB029-5AD9-4883-9884-6DC1ADA10ABC}" srcId="{148B69EE-0D40-400C-BB63-466614F13DEF}" destId="{42AD1958-A53D-4A5B-8C02-ED52609DF4C3}" srcOrd="3" destOrd="0" parTransId="{C8500215-86B5-41DC-A804-5ED6CA9762C2}" sibTransId="{83FC1030-0005-4429-A322-7A5697147B8D}"/>
    <dgm:cxn modelId="{4EA132F7-E5A6-4FBF-B20E-0D037516D1F2}" type="presOf" srcId="{8FD9F8A6-651E-4044-BF9A-22C4088276DA}" destId="{8DC163BD-0AF0-4A11-BAC2-67701121D936}" srcOrd="0" destOrd="0" presId="urn:microsoft.com/office/officeart/2005/8/layout/orgChart1"/>
    <dgm:cxn modelId="{14E65153-F5B3-4014-94BE-5ECB1F9CBBC9}" type="presOf" srcId="{40CE9BB6-9D5E-4515-9952-24558923EE1F}" destId="{31453874-2A12-4D27-8316-E798F362ADB1}" srcOrd="0" destOrd="0" presId="urn:microsoft.com/office/officeart/2005/8/layout/orgChart1"/>
    <dgm:cxn modelId="{2DCA9FCC-9A6C-4A8A-B38A-CA0FF1884B78}" type="presOf" srcId="{0AB3AF5C-08E1-45A0-9852-D002320813B8}" destId="{1750B2DE-87E7-4674-B774-E962144CF0E3}" srcOrd="0" destOrd="0" presId="urn:microsoft.com/office/officeart/2005/8/layout/orgChart1"/>
    <dgm:cxn modelId="{2487CACD-27AB-4FAF-BEB9-59865334269B}" srcId="{954127D9-2DD0-4ABD-855D-08F9A6B70CC5}" destId="{87EBAB2A-FE1A-4A25-88C9-B7215A27E345}" srcOrd="0" destOrd="0" parTransId="{58494A18-E61F-4C77-B46F-2681EA2C9E99}" sibTransId="{A9AC71BA-D6B7-4BAD-996F-55F68B3C6CA0}"/>
    <dgm:cxn modelId="{8DD876E9-FAF4-41F0-985C-A7B649B30A34}" type="presOf" srcId="{225642C8-DDC8-439A-9F90-0B285F83AB30}" destId="{933AA3DE-C79B-4AF6-8505-0A9BC6B6A581}" srcOrd="1" destOrd="0" presId="urn:microsoft.com/office/officeart/2005/8/layout/orgChart1"/>
    <dgm:cxn modelId="{F3C0CED4-33E2-48F2-A7E0-F562F9329FD4}" type="presOf" srcId="{C99F3BC6-85F3-4888-B01E-8165BFAD233C}" destId="{F6F32933-B217-4048-88CE-85944D0E810D}" srcOrd="0" destOrd="0" presId="urn:microsoft.com/office/officeart/2005/8/layout/orgChart1"/>
    <dgm:cxn modelId="{B746C20E-8FD2-4E44-BBA7-9081BCAB8B9F}" type="presOf" srcId="{D5457DFD-C8F0-4C55-ACD1-7F2835D32F0A}" destId="{FB6B9559-363E-46C5-999F-69E2198BABBB}" srcOrd="0" destOrd="0" presId="urn:microsoft.com/office/officeart/2005/8/layout/orgChart1"/>
    <dgm:cxn modelId="{007CEB51-600F-4AD6-BDF9-C52B7E22C09B}" type="presOf" srcId="{8A20D95D-96D6-4834-8BDB-E2AEA2BC94F6}" destId="{1FF58B5F-903A-4549-AEF2-DF4372B608D9}" srcOrd="1" destOrd="0" presId="urn:microsoft.com/office/officeart/2005/8/layout/orgChart1"/>
    <dgm:cxn modelId="{59847246-4263-4DD8-A6E7-0AD5C3A50E9D}" type="presOf" srcId="{97229C0C-9FE4-4D18-ACDF-0ECA04607AAC}" destId="{6C271334-3983-41A6-B54F-312B9DADDE4A}" srcOrd="0" destOrd="0" presId="urn:microsoft.com/office/officeart/2005/8/layout/orgChart1"/>
    <dgm:cxn modelId="{609C104E-D74B-4A84-AC9C-F8BAACB9E5D2}" type="presOf" srcId="{DEF62661-C510-493E-9C47-937F66AF07EA}" destId="{426AACA9-D9E5-44FC-BD6E-77AF0CEFE1C0}" srcOrd="0" destOrd="0" presId="urn:microsoft.com/office/officeart/2005/8/layout/orgChart1"/>
    <dgm:cxn modelId="{2F8E11E1-08F8-4CF3-B707-C017BF2BAE1C}" srcId="{8EDABC5A-9FDD-4572-948A-30AA70E884E7}" destId="{148B69EE-0D40-400C-BB63-466614F13DEF}" srcOrd="3" destOrd="0" parTransId="{0C939AE9-225C-43CD-B22B-38AD20436263}" sibTransId="{B002A1F4-BEC9-497C-809E-CEB47AE052E3}"/>
    <dgm:cxn modelId="{051386B2-9D4E-41DE-9295-345CD947C5AE}" srcId="{8B84C40E-FD96-47A2-8B53-1A84F7AA275A}" destId="{C0CD5AF1-38C8-48A0-B2BD-A83BE4A4626B}" srcOrd="0" destOrd="0" parTransId="{100D0F5A-F6DE-41E3-8592-25DC32660E28}" sibTransId="{D08A1D4D-08F4-4DB0-8258-B8364858C0AD}"/>
    <dgm:cxn modelId="{DA49AC26-1FF8-4661-8908-D80B1C20CAAF}" type="presOf" srcId="{100D0F5A-F6DE-41E3-8592-25DC32660E28}" destId="{E1E0A73A-1354-467A-84E8-51079EE36F7A}" srcOrd="0" destOrd="0" presId="urn:microsoft.com/office/officeart/2005/8/layout/orgChart1"/>
    <dgm:cxn modelId="{B39497F1-357E-491A-A0F8-F3FE123F024E}" type="presOf" srcId="{C1DAA3D3-BE2F-4ACD-ABA2-0A2F886A99D1}" destId="{35A8C680-D034-4CCF-8AB2-8559D8421A2A}" srcOrd="0" destOrd="0" presId="urn:microsoft.com/office/officeart/2005/8/layout/orgChart1"/>
    <dgm:cxn modelId="{B1B44AD8-82A1-468B-A665-8477D0C570FA}" type="presOf" srcId="{78475ADC-250C-4465-A43B-68234BFBD5C2}" destId="{489474E7-0D2D-4994-AFB4-52DC4C351993}" srcOrd="0" destOrd="0" presId="urn:microsoft.com/office/officeart/2005/8/layout/orgChart1"/>
    <dgm:cxn modelId="{9AA4D6A0-9C0C-4806-A72D-6227537EA5D8}" type="presOf" srcId="{B58521A3-03F5-48A4-A2F7-9D51456CD731}" destId="{550447D4-C712-433D-B04E-2D11838587F7}" srcOrd="0" destOrd="0" presId="urn:microsoft.com/office/officeart/2005/8/layout/orgChart1"/>
    <dgm:cxn modelId="{2AFBBFEA-8B97-48E6-81BD-C9060D6030B3}" type="presOf" srcId="{80F16D67-5FF3-47E6-B8AA-BD7B230C5C5A}" destId="{4F7AE654-EECB-4000-9721-430C60054BA8}" srcOrd="1" destOrd="0" presId="urn:microsoft.com/office/officeart/2005/8/layout/orgChart1"/>
    <dgm:cxn modelId="{5C68EE7C-75FC-4D6C-94CC-6C0E4B898CA8}" type="presOf" srcId="{F511514F-E7A0-4F46-89D2-0126AF9A131D}" destId="{9874D2B4-5511-4A11-AED7-58D0FEFDD443}" srcOrd="1" destOrd="0" presId="urn:microsoft.com/office/officeart/2005/8/layout/orgChart1"/>
    <dgm:cxn modelId="{69340B7B-9FD1-4293-88DC-C2F2F2137B7E}" type="presOf" srcId="{AEB19AB8-A01F-47FB-87AB-46D8FC3D3AEF}" destId="{D4A0006A-4556-4716-8806-48581BDE9DF1}" srcOrd="1" destOrd="0" presId="urn:microsoft.com/office/officeart/2005/8/layout/orgChart1"/>
    <dgm:cxn modelId="{F8E23854-B455-442A-833D-69E8976553F9}" srcId="{148B69EE-0D40-400C-BB63-466614F13DEF}" destId="{8990D519-3725-46CC-ADD1-BF2C874C9F23}" srcOrd="0" destOrd="0" parTransId="{B58521A3-03F5-48A4-A2F7-9D51456CD731}" sibTransId="{3BDD7FA8-0B80-44AA-BB43-65200D3A81F6}"/>
    <dgm:cxn modelId="{4D132C05-1FF7-412B-A274-4CC190A9B4B0}" type="presOf" srcId="{87EBAB2A-FE1A-4A25-88C9-B7215A27E345}" destId="{668194B2-CE7B-405D-B53D-86F92D44116E}" srcOrd="0" destOrd="0" presId="urn:microsoft.com/office/officeart/2005/8/layout/orgChart1"/>
    <dgm:cxn modelId="{33929A08-8253-4EE0-80E4-D19C0857A160}" srcId="{8EDABC5A-9FDD-4572-948A-30AA70E884E7}" destId="{29EC94C7-08BF-4AD3-A75E-A74A1D43C515}" srcOrd="4" destOrd="0" parTransId="{40CE9BB6-9D5E-4515-9952-24558923EE1F}" sibTransId="{51C6FF5A-57CA-47C9-82A0-10E2D20C6952}"/>
    <dgm:cxn modelId="{2E1C60D5-9BD1-4A45-8F87-0047D25E790F}" type="presOf" srcId="{225642C8-DDC8-439A-9F90-0B285F83AB30}" destId="{0428D627-5045-443F-9846-40BA33651783}" srcOrd="0" destOrd="0" presId="urn:microsoft.com/office/officeart/2005/8/layout/orgChart1"/>
    <dgm:cxn modelId="{9D8E871E-6F54-4FAD-8A4E-0F735F1CAE9F}" srcId="{148B69EE-0D40-400C-BB63-466614F13DEF}" destId="{225642C8-DDC8-439A-9F90-0B285F83AB30}" srcOrd="1" destOrd="0" parTransId="{DDF7B0A3-B1F9-4DE2-A6EA-9FD6CC7251D2}" sibTransId="{4FC470F9-76E2-4328-8024-DAD057B28B9F}"/>
    <dgm:cxn modelId="{92F67FDC-C7ED-4930-814A-52AEA393AD3A}" type="presOf" srcId="{148B69EE-0D40-400C-BB63-466614F13DEF}" destId="{2F46ED86-7BDB-4AE0-89EB-621BBB1B2550}" srcOrd="0" destOrd="0" presId="urn:microsoft.com/office/officeart/2005/8/layout/orgChart1"/>
    <dgm:cxn modelId="{9696245D-3187-4D35-AAE3-7AC0AEFE86D5}" type="presOf" srcId="{C0CD5AF1-38C8-48A0-B2BD-A83BE4A4626B}" destId="{09B2D52D-12D4-47BD-9FAD-1EC965478D85}" srcOrd="1" destOrd="0" presId="urn:microsoft.com/office/officeart/2005/8/layout/orgChart1"/>
    <dgm:cxn modelId="{0FD73BA9-A723-4AB6-ACD0-65AECEFB3673}" type="presOf" srcId="{33026151-A89E-47F8-9E06-E4DE68118490}" destId="{5BF4F029-3B39-4EE3-A969-13E306412E65}" srcOrd="1" destOrd="0" presId="urn:microsoft.com/office/officeart/2005/8/layout/orgChart1"/>
    <dgm:cxn modelId="{21CB34C6-15D9-4112-A603-3C6EDA706C9A}" type="presOf" srcId="{AEB19AB8-A01F-47FB-87AB-46D8FC3D3AEF}" destId="{EB61569C-29B8-4754-804D-ACFDC21506D4}" srcOrd="0" destOrd="0" presId="urn:microsoft.com/office/officeart/2005/8/layout/orgChart1"/>
    <dgm:cxn modelId="{756ABA04-9A39-4759-AE64-4A1D28729B11}" type="presParOf" srcId="{1904E0D9-A7AD-4709-A6C9-2ABE065D6B66}" destId="{B6D917E8-F7B8-4581-9642-2BBB3208F742}" srcOrd="0" destOrd="0" presId="urn:microsoft.com/office/officeart/2005/8/layout/orgChart1"/>
    <dgm:cxn modelId="{A5FAA47A-0159-413D-8D16-CB925B4DEA1F}" type="presParOf" srcId="{B6D917E8-F7B8-4581-9642-2BBB3208F742}" destId="{B34CDC27-41BA-4BD1-BE09-351DAD3794A6}" srcOrd="0" destOrd="0" presId="urn:microsoft.com/office/officeart/2005/8/layout/orgChart1"/>
    <dgm:cxn modelId="{8EC50620-7BE2-4324-92CA-60FD07A493B6}" type="presParOf" srcId="{B34CDC27-41BA-4BD1-BE09-351DAD3794A6}" destId="{68DD8813-24D0-4CBA-A339-2C53FB0D79C8}" srcOrd="0" destOrd="0" presId="urn:microsoft.com/office/officeart/2005/8/layout/orgChart1"/>
    <dgm:cxn modelId="{DF3C30A0-5578-469C-B33B-71F45CD5F9ED}" type="presParOf" srcId="{B34CDC27-41BA-4BD1-BE09-351DAD3794A6}" destId="{F2354D2C-D12B-4CC8-B672-CD83DF27DF8C}" srcOrd="1" destOrd="0" presId="urn:microsoft.com/office/officeart/2005/8/layout/orgChart1"/>
    <dgm:cxn modelId="{0F6F98F3-8792-4907-BD01-B91A8F518562}" type="presParOf" srcId="{B6D917E8-F7B8-4581-9642-2BBB3208F742}" destId="{4F00B321-C46E-4A6E-887E-803BD4FA10D3}" srcOrd="1" destOrd="0" presId="urn:microsoft.com/office/officeart/2005/8/layout/orgChart1"/>
    <dgm:cxn modelId="{C6246302-4E57-42EC-AC0C-E0CC26C0A42A}" type="presParOf" srcId="{4F00B321-C46E-4A6E-887E-803BD4FA10D3}" destId="{6C271334-3983-41A6-B54F-312B9DADDE4A}" srcOrd="0" destOrd="0" presId="urn:microsoft.com/office/officeart/2005/8/layout/orgChart1"/>
    <dgm:cxn modelId="{50400CE4-1190-4D77-BC23-289E08AE6122}" type="presParOf" srcId="{4F00B321-C46E-4A6E-887E-803BD4FA10D3}" destId="{D3CA0BD6-1654-49B2-8E0A-916D4BAC9C27}" srcOrd="1" destOrd="0" presId="urn:microsoft.com/office/officeart/2005/8/layout/orgChart1"/>
    <dgm:cxn modelId="{5E2CD5D5-D550-46A8-97CC-4074C94F8DC0}" type="presParOf" srcId="{D3CA0BD6-1654-49B2-8E0A-916D4BAC9C27}" destId="{472D6CDB-D536-4E2E-8648-E75092AE8CDD}" srcOrd="0" destOrd="0" presId="urn:microsoft.com/office/officeart/2005/8/layout/orgChart1"/>
    <dgm:cxn modelId="{AAED39F5-B7B5-4084-9370-DEA7D547FB8F}" type="presParOf" srcId="{472D6CDB-D536-4E2E-8648-E75092AE8CDD}" destId="{F1271F8E-BF48-4B3C-AB70-2F54E0948870}" srcOrd="0" destOrd="0" presId="urn:microsoft.com/office/officeart/2005/8/layout/orgChart1"/>
    <dgm:cxn modelId="{62EB9490-3599-4E18-89AC-145BE3FB6A17}" type="presParOf" srcId="{472D6CDB-D536-4E2E-8648-E75092AE8CDD}" destId="{863F0E8B-4136-4C2E-B82B-D13695196756}" srcOrd="1" destOrd="0" presId="urn:microsoft.com/office/officeart/2005/8/layout/orgChart1"/>
    <dgm:cxn modelId="{DB131FF3-D59D-4F48-8595-975145E0DC2F}" type="presParOf" srcId="{D3CA0BD6-1654-49B2-8E0A-916D4BAC9C27}" destId="{99871E44-7960-4FEC-992A-CFED32250F0D}" srcOrd="1" destOrd="0" presId="urn:microsoft.com/office/officeart/2005/8/layout/orgChart1"/>
    <dgm:cxn modelId="{12FB7D63-EF7E-4757-9C9A-25C22BF7D7F6}" type="presParOf" srcId="{99871E44-7960-4FEC-992A-CFED32250F0D}" destId="{E1E0A73A-1354-467A-84E8-51079EE36F7A}" srcOrd="0" destOrd="0" presId="urn:microsoft.com/office/officeart/2005/8/layout/orgChart1"/>
    <dgm:cxn modelId="{57A604A9-5D33-46FA-87A8-679B1FA9EB72}" type="presParOf" srcId="{99871E44-7960-4FEC-992A-CFED32250F0D}" destId="{919F8044-798B-4216-89D9-032368081AAA}" srcOrd="1" destOrd="0" presId="urn:microsoft.com/office/officeart/2005/8/layout/orgChart1"/>
    <dgm:cxn modelId="{0B05DFA1-2896-48D8-9E91-E9321E6580E9}" type="presParOf" srcId="{919F8044-798B-4216-89D9-032368081AAA}" destId="{2A6EA33D-4EE2-422C-875B-59183F30FA71}" srcOrd="0" destOrd="0" presId="urn:microsoft.com/office/officeart/2005/8/layout/orgChart1"/>
    <dgm:cxn modelId="{EE0B33E7-109A-48C4-B39B-772F583109DE}" type="presParOf" srcId="{2A6EA33D-4EE2-422C-875B-59183F30FA71}" destId="{394A6786-8283-4B32-96DA-8C170335A6C6}" srcOrd="0" destOrd="0" presId="urn:microsoft.com/office/officeart/2005/8/layout/orgChart1"/>
    <dgm:cxn modelId="{973D4376-5DBA-458B-BB0A-1DCCA5CE2C4E}" type="presParOf" srcId="{2A6EA33D-4EE2-422C-875B-59183F30FA71}" destId="{09B2D52D-12D4-47BD-9FAD-1EC965478D85}" srcOrd="1" destOrd="0" presId="urn:microsoft.com/office/officeart/2005/8/layout/orgChart1"/>
    <dgm:cxn modelId="{CABA679E-0A0A-480F-A2EC-85F3877E3855}" type="presParOf" srcId="{919F8044-798B-4216-89D9-032368081AAA}" destId="{843ECDFF-CDA1-4190-AE11-3CF07DB84AD8}" srcOrd="1" destOrd="0" presId="urn:microsoft.com/office/officeart/2005/8/layout/orgChart1"/>
    <dgm:cxn modelId="{7764D3F8-DBA3-45A7-8247-908CD3FC00AC}" type="presParOf" srcId="{919F8044-798B-4216-89D9-032368081AAA}" destId="{809C95F0-E494-4DD8-A860-D10A441A9048}" srcOrd="2" destOrd="0" presId="urn:microsoft.com/office/officeart/2005/8/layout/orgChart1"/>
    <dgm:cxn modelId="{45C033B0-5526-4A1D-9D35-98D7C8E95C14}" type="presParOf" srcId="{99871E44-7960-4FEC-992A-CFED32250F0D}" destId="{F6F32933-B217-4048-88CE-85944D0E810D}" srcOrd="2" destOrd="0" presId="urn:microsoft.com/office/officeart/2005/8/layout/orgChart1"/>
    <dgm:cxn modelId="{846E009B-F910-4B9B-9416-7BC6D704745C}" type="presParOf" srcId="{99871E44-7960-4FEC-992A-CFED32250F0D}" destId="{3A0567DF-7511-4DF7-914E-EDDE50812EEF}" srcOrd="3" destOrd="0" presId="urn:microsoft.com/office/officeart/2005/8/layout/orgChart1"/>
    <dgm:cxn modelId="{9192EFC3-8027-4195-89C5-2F6768B9E043}" type="presParOf" srcId="{3A0567DF-7511-4DF7-914E-EDDE50812EEF}" destId="{93C4EA19-2FF7-4D84-B9EB-3671F98E060C}" srcOrd="0" destOrd="0" presId="urn:microsoft.com/office/officeart/2005/8/layout/orgChart1"/>
    <dgm:cxn modelId="{DEFE575C-6332-49BD-81E6-705D7FC36EA7}" type="presParOf" srcId="{93C4EA19-2FF7-4D84-B9EB-3671F98E060C}" destId="{426AACA9-D9E5-44FC-BD6E-77AF0CEFE1C0}" srcOrd="0" destOrd="0" presId="urn:microsoft.com/office/officeart/2005/8/layout/orgChart1"/>
    <dgm:cxn modelId="{42A5CB73-AC55-4816-A21D-C2FE1E7D61A5}" type="presParOf" srcId="{93C4EA19-2FF7-4D84-B9EB-3671F98E060C}" destId="{F138FE7D-5D0A-4F29-8762-6560C236C2F0}" srcOrd="1" destOrd="0" presId="urn:microsoft.com/office/officeart/2005/8/layout/orgChart1"/>
    <dgm:cxn modelId="{F12D5D4C-B5B9-48D8-90FA-E54312D7C25B}" type="presParOf" srcId="{3A0567DF-7511-4DF7-914E-EDDE50812EEF}" destId="{647E083B-045F-45F0-AA74-126675970ADC}" srcOrd="1" destOrd="0" presId="urn:microsoft.com/office/officeart/2005/8/layout/orgChart1"/>
    <dgm:cxn modelId="{41C810AF-9A8B-47D9-AB62-7DA85062DBC0}" type="presParOf" srcId="{3A0567DF-7511-4DF7-914E-EDDE50812EEF}" destId="{F32D06BF-4C1E-4F81-ACC3-130DF069CA87}" srcOrd="2" destOrd="0" presId="urn:microsoft.com/office/officeart/2005/8/layout/orgChart1"/>
    <dgm:cxn modelId="{0CDB3BC7-A019-4E12-B5B6-ACFDA47FEFF0}" type="presParOf" srcId="{99871E44-7960-4FEC-992A-CFED32250F0D}" destId="{641F8BCF-FD75-43A4-A191-62E1904FE9AB}" srcOrd="4" destOrd="0" presId="urn:microsoft.com/office/officeart/2005/8/layout/orgChart1"/>
    <dgm:cxn modelId="{A7E1BD60-5417-4094-AB45-D91543577B23}" type="presParOf" srcId="{99871E44-7960-4FEC-992A-CFED32250F0D}" destId="{4E85716F-E460-4FB0-B81E-22ECDB94772D}" srcOrd="5" destOrd="0" presId="urn:microsoft.com/office/officeart/2005/8/layout/orgChart1"/>
    <dgm:cxn modelId="{D526FFCC-9304-42CE-8379-E36EF54C7349}" type="presParOf" srcId="{4E85716F-E460-4FB0-B81E-22ECDB94772D}" destId="{F1B4E805-0C13-46F1-9000-5B89A2815364}" srcOrd="0" destOrd="0" presId="urn:microsoft.com/office/officeart/2005/8/layout/orgChart1"/>
    <dgm:cxn modelId="{C8663DD3-14BC-4467-8998-8EFDA122AA59}" type="presParOf" srcId="{F1B4E805-0C13-46F1-9000-5B89A2815364}" destId="{90D9C50C-0290-4062-A871-610313773451}" srcOrd="0" destOrd="0" presId="urn:microsoft.com/office/officeart/2005/8/layout/orgChart1"/>
    <dgm:cxn modelId="{AF9642AA-5CAD-4360-AEC7-9B6FE54ACF1E}" type="presParOf" srcId="{F1B4E805-0C13-46F1-9000-5B89A2815364}" destId="{1FF58B5F-903A-4549-AEF2-DF4372B608D9}" srcOrd="1" destOrd="0" presId="urn:microsoft.com/office/officeart/2005/8/layout/orgChart1"/>
    <dgm:cxn modelId="{84EAFE02-2133-4B6D-BD04-308D1354FF5E}" type="presParOf" srcId="{4E85716F-E460-4FB0-B81E-22ECDB94772D}" destId="{D4BE3FF0-F0E5-411C-983B-C45E433C9852}" srcOrd="1" destOrd="0" presId="urn:microsoft.com/office/officeart/2005/8/layout/orgChart1"/>
    <dgm:cxn modelId="{5519F954-5808-45AE-8F5E-B66281FBAEE8}" type="presParOf" srcId="{4E85716F-E460-4FB0-B81E-22ECDB94772D}" destId="{9E7ED920-DF47-40AB-85BC-B573CD6D76D4}" srcOrd="2" destOrd="0" presId="urn:microsoft.com/office/officeart/2005/8/layout/orgChart1"/>
    <dgm:cxn modelId="{084720EB-2B23-4DE1-ABF3-D76E4C94537E}" type="presParOf" srcId="{D3CA0BD6-1654-49B2-8E0A-916D4BAC9C27}" destId="{BE8F674B-C20A-4415-9BEE-AA6AD176B4BD}" srcOrd="2" destOrd="0" presId="urn:microsoft.com/office/officeart/2005/8/layout/orgChart1"/>
    <dgm:cxn modelId="{07B1BD52-D468-43AB-B0A6-D61DDD4E55D8}" type="presParOf" srcId="{4F00B321-C46E-4A6E-887E-803BD4FA10D3}" destId="{92457FA1-425C-41BB-8373-C8859751D89D}" srcOrd="2" destOrd="0" presId="urn:microsoft.com/office/officeart/2005/8/layout/orgChart1"/>
    <dgm:cxn modelId="{2ECEB788-C962-43DC-9B7F-6E8DD71684C8}" type="presParOf" srcId="{4F00B321-C46E-4A6E-887E-803BD4FA10D3}" destId="{146F6CB5-B528-4A82-8076-6D8C662FBCA8}" srcOrd="3" destOrd="0" presId="urn:microsoft.com/office/officeart/2005/8/layout/orgChart1"/>
    <dgm:cxn modelId="{C669A26A-94B1-4C2B-8E08-3411E8D4751F}" type="presParOf" srcId="{146F6CB5-B528-4A82-8076-6D8C662FBCA8}" destId="{7D0B2FEB-C3CE-4CB4-B56A-FA981A710068}" srcOrd="0" destOrd="0" presId="urn:microsoft.com/office/officeart/2005/8/layout/orgChart1"/>
    <dgm:cxn modelId="{C272C2BA-4299-42D9-8619-1F96BDE00D29}" type="presParOf" srcId="{7D0B2FEB-C3CE-4CB4-B56A-FA981A710068}" destId="{D98A90F1-DAD6-4FCD-A635-B4F38EBED709}" srcOrd="0" destOrd="0" presId="urn:microsoft.com/office/officeart/2005/8/layout/orgChart1"/>
    <dgm:cxn modelId="{49C7069E-4B3C-450D-AC01-0C1CFD7299B8}" type="presParOf" srcId="{7D0B2FEB-C3CE-4CB4-B56A-FA981A710068}" destId="{EC3D59D1-5B51-4EA3-BA1B-FA4B989337D7}" srcOrd="1" destOrd="0" presId="urn:microsoft.com/office/officeart/2005/8/layout/orgChart1"/>
    <dgm:cxn modelId="{34B5196A-1AC4-42EF-9F4F-C0C4FE9D1F37}" type="presParOf" srcId="{146F6CB5-B528-4A82-8076-6D8C662FBCA8}" destId="{F3500BD9-3C6A-4212-AD2E-774917725020}" srcOrd="1" destOrd="0" presId="urn:microsoft.com/office/officeart/2005/8/layout/orgChart1"/>
    <dgm:cxn modelId="{4FD9F86A-E4B2-4767-8330-E2BC91426EFF}" type="presParOf" srcId="{F3500BD9-3C6A-4212-AD2E-774917725020}" destId="{57D991CF-CB57-4865-B62B-D6F95996C2C6}" srcOrd="0" destOrd="0" presId="urn:microsoft.com/office/officeart/2005/8/layout/orgChart1"/>
    <dgm:cxn modelId="{770C7C31-ECC3-447A-BA16-2A6625006902}" type="presParOf" srcId="{F3500BD9-3C6A-4212-AD2E-774917725020}" destId="{BB321C72-4C9C-4BBB-A71A-B4442F1B5742}" srcOrd="1" destOrd="0" presId="urn:microsoft.com/office/officeart/2005/8/layout/orgChart1"/>
    <dgm:cxn modelId="{52679DA3-5183-48F8-A52B-3C7A225DB889}" type="presParOf" srcId="{BB321C72-4C9C-4BBB-A71A-B4442F1B5742}" destId="{C08EAF89-3319-4063-87BC-9FEB8C2CF96A}" srcOrd="0" destOrd="0" presId="urn:microsoft.com/office/officeart/2005/8/layout/orgChart1"/>
    <dgm:cxn modelId="{E2C7CAA2-914B-4CEA-B030-9F2FED2368C1}" type="presParOf" srcId="{C08EAF89-3319-4063-87BC-9FEB8C2CF96A}" destId="{668194B2-CE7B-405D-B53D-86F92D44116E}" srcOrd="0" destOrd="0" presId="urn:microsoft.com/office/officeart/2005/8/layout/orgChart1"/>
    <dgm:cxn modelId="{8C6FF3FB-11C5-4D92-B50A-C89812E9858F}" type="presParOf" srcId="{C08EAF89-3319-4063-87BC-9FEB8C2CF96A}" destId="{1A864F07-9A08-464B-A5FA-2B4E876F7D84}" srcOrd="1" destOrd="0" presId="urn:microsoft.com/office/officeart/2005/8/layout/orgChart1"/>
    <dgm:cxn modelId="{FE7E5EAD-5504-4AF3-BE7F-0C98C754CDE7}" type="presParOf" srcId="{BB321C72-4C9C-4BBB-A71A-B4442F1B5742}" destId="{457CF9D7-EE04-4318-AF18-4FE82C3C0391}" srcOrd="1" destOrd="0" presId="urn:microsoft.com/office/officeart/2005/8/layout/orgChart1"/>
    <dgm:cxn modelId="{90E5AD07-4E00-438E-8A7F-4B6A89EE8B99}" type="presParOf" srcId="{BB321C72-4C9C-4BBB-A71A-B4442F1B5742}" destId="{C2B54A7C-EE53-4B8A-ACE2-4D117D88E60F}" srcOrd="2" destOrd="0" presId="urn:microsoft.com/office/officeart/2005/8/layout/orgChart1"/>
    <dgm:cxn modelId="{A13D2904-775D-4637-A4B6-709E46503911}" type="presParOf" srcId="{F3500BD9-3C6A-4212-AD2E-774917725020}" destId="{489474E7-0D2D-4994-AFB4-52DC4C351993}" srcOrd="2" destOrd="0" presId="urn:microsoft.com/office/officeart/2005/8/layout/orgChart1"/>
    <dgm:cxn modelId="{6EB7B509-16CC-45D6-85A3-2B3E144069F0}" type="presParOf" srcId="{F3500BD9-3C6A-4212-AD2E-774917725020}" destId="{63BABAAE-8F4A-4AEF-BC51-C3F0A3A9B412}" srcOrd="3" destOrd="0" presId="urn:microsoft.com/office/officeart/2005/8/layout/orgChart1"/>
    <dgm:cxn modelId="{41B0D52E-3C7C-482B-B182-26B83F23D8D3}" type="presParOf" srcId="{63BABAAE-8F4A-4AEF-BC51-C3F0A3A9B412}" destId="{354296E0-B06F-4F5A-82B3-D685FDA3975E}" srcOrd="0" destOrd="0" presId="urn:microsoft.com/office/officeart/2005/8/layout/orgChart1"/>
    <dgm:cxn modelId="{37C6E169-EEC9-4F05-A672-3BFB5A00AD09}" type="presParOf" srcId="{354296E0-B06F-4F5A-82B3-D685FDA3975E}" destId="{EB61569C-29B8-4754-804D-ACFDC21506D4}" srcOrd="0" destOrd="0" presId="urn:microsoft.com/office/officeart/2005/8/layout/orgChart1"/>
    <dgm:cxn modelId="{ADF45D9B-D544-4A3D-AF02-6C72EF3AA540}" type="presParOf" srcId="{354296E0-B06F-4F5A-82B3-D685FDA3975E}" destId="{D4A0006A-4556-4716-8806-48581BDE9DF1}" srcOrd="1" destOrd="0" presId="urn:microsoft.com/office/officeart/2005/8/layout/orgChart1"/>
    <dgm:cxn modelId="{2CDE8B5A-B134-4899-8221-F5C4D4D802E8}" type="presParOf" srcId="{63BABAAE-8F4A-4AEF-BC51-C3F0A3A9B412}" destId="{6F40E94D-C9E8-45CC-B973-AFC78523BE82}" srcOrd="1" destOrd="0" presId="urn:microsoft.com/office/officeart/2005/8/layout/orgChart1"/>
    <dgm:cxn modelId="{3C804289-C4C8-4AEE-8B7D-9AF623F6F0FE}" type="presParOf" srcId="{63BABAAE-8F4A-4AEF-BC51-C3F0A3A9B412}" destId="{80B37DDA-49DE-4D6D-AF4F-9F72C472D094}" srcOrd="2" destOrd="0" presId="urn:microsoft.com/office/officeart/2005/8/layout/orgChart1"/>
    <dgm:cxn modelId="{3899A154-215E-44D3-BDE5-45618C20F57A}" type="presParOf" srcId="{F3500BD9-3C6A-4212-AD2E-774917725020}" destId="{BAAD4ECD-D810-4D60-9CEE-9C6DFC8F9E6E}" srcOrd="4" destOrd="0" presId="urn:microsoft.com/office/officeart/2005/8/layout/orgChart1"/>
    <dgm:cxn modelId="{012A491D-CF14-49EB-96BB-DE47771A672A}" type="presParOf" srcId="{F3500BD9-3C6A-4212-AD2E-774917725020}" destId="{D9B9A7A9-246B-4A7A-8045-7F9E10D070BB}" srcOrd="5" destOrd="0" presId="urn:microsoft.com/office/officeart/2005/8/layout/orgChart1"/>
    <dgm:cxn modelId="{69C0E5A1-FA2C-4FFF-88E4-D3B38ECEFAE2}" type="presParOf" srcId="{D9B9A7A9-246B-4A7A-8045-7F9E10D070BB}" destId="{76CAB0AB-FFAA-4F75-9A65-F177458C4B02}" srcOrd="0" destOrd="0" presId="urn:microsoft.com/office/officeart/2005/8/layout/orgChart1"/>
    <dgm:cxn modelId="{BA57A105-D466-440F-9414-5451E8465B09}" type="presParOf" srcId="{76CAB0AB-FFAA-4F75-9A65-F177458C4B02}" destId="{1750B2DE-87E7-4674-B774-E962144CF0E3}" srcOrd="0" destOrd="0" presId="urn:microsoft.com/office/officeart/2005/8/layout/orgChart1"/>
    <dgm:cxn modelId="{82E31AE9-93EE-4EE2-8DBE-3FEDC71C981A}" type="presParOf" srcId="{76CAB0AB-FFAA-4F75-9A65-F177458C4B02}" destId="{FB3C1EB7-6214-4D69-9F3A-4951474EFD6B}" srcOrd="1" destOrd="0" presId="urn:microsoft.com/office/officeart/2005/8/layout/orgChart1"/>
    <dgm:cxn modelId="{7357BAA9-DBE8-48EE-85D3-2812729C4A6C}" type="presParOf" srcId="{D9B9A7A9-246B-4A7A-8045-7F9E10D070BB}" destId="{32B462D9-C884-43D3-B88F-83CA91A53637}" srcOrd="1" destOrd="0" presId="urn:microsoft.com/office/officeart/2005/8/layout/orgChart1"/>
    <dgm:cxn modelId="{FA4F93E4-747E-4832-B787-169F8C293154}" type="presParOf" srcId="{D9B9A7A9-246B-4A7A-8045-7F9E10D070BB}" destId="{08B4AAB2-3842-47BD-9859-BADA4DF95DB7}" srcOrd="2" destOrd="0" presId="urn:microsoft.com/office/officeart/2005/8/layout/orgChart1"/>
    <dgm:cxn modelId="{008F1E6E-B113-4CE8-880B-EBF71A18C3C8}" type="presParOf" srcId="{F3500BD9-3C6A-4212-AD2E-774917725020}" destId="{5DF0EAA8-EC6D-EA42-8E7B-B3A776268DBC}" srcOrd="6" destOrd="0" presId="urn:microsoft.com/office/officeart/2005/8/layout/orgChart1"/>
    <dgm:cxn modelId="{42E664D7-7876-455D-ADEA-AEE82987B2A5}" type="presParOf" srcId="{F3500BD9-3C6A-4212-AD2E-774917725020}" destId="{8E80ECF3-9E52-A544-BBF7-C5C72AB92858}" srcOrd="7" destOrd="0" presId="urn:microsoft.com/office/officeart/2005/8/layout/orgChart1"/>
    <dgm:cxn modelId="{3BC2C371-3DE4-4F82-A3DE-AB3DF4B73F84}" type="presParOf" srcId="{8E80ECF3-9E52-A544-BBF7-C5C72AB92858}" destId="{8E5BF778-2AA0-4D45-A2BE-F674F713B156}" srcOrd="0" destOrd="0" presId="urn:microsoft.com/office/officeart/2005/8/layout/orgChart1"/>
    <dgm:cxn modelId="{823F495F-22F8-46D5-80E6-5A08BEE2A7A7}" type="presParOf" srcId="{8E5BF778-2AA0-4D45-A2BE-F674F713B156}" destId="{1E1D8EDF-29FF-434B-B5C2-5AF64AD8995B}" srcOrd="0" destOrd="0" presId="urn:microsoft.com/office/officeart/2005/8/layout/orgChart1"/>
    <dgm:cxn modelId="{60EC7366-9246-4825-8A78-C1DAA6CAC4B8}" type="presParOf" srcId="{8E5BF778-2AA0-4D45-A2BE-F674F713B156}" destId="{71C3E24A-FF7E-3D44-8F13-7D7892D9EBE5}" srcOrd="1" destOrd="0" presId="urn:microsoft.com/office/officeart/2005/8/layout/orgChart1"/>
    <dgm:cxn modelId="{E31DC523-0C20-4D30-8F8E-243223EEC612}" type="presParOf" srcId="{8E80ECF3-9E52-A544-BBF7-C5C72AB92858}" destId="{3DDEC37E-3AA0-4741-8177-303BCF02AB1B}" srcOrd="1" destOrd="0" presId="urn:microsoft.com/office/officeart/2005/8/layout/orgChart1"/>
    <dgm:cxn modelId="{A65B59E8-028D-4A42-9EB9-BB5121D7CE44}" type="presParOf" srcId="{8E80ECF3-9E52-A544-BBF7-C5C72AB92858}" destId="{4607C7C1-A6B2-EB40-86E4-3D510DB9C218}" srcOrd="2" destOrd="0" presId="urn:microsoft.com/office/officeart/2005/8/layout/orgChart1"/>
    <dgm:cxn modelId="{F1FF88AD-300D-4794-AB43-84C6B1C53879}" type="presParOf" srcId="{146F6CB5-B528-4A82-8076-6D8C662FBCA8}" destId="{BFE1E427-FE96-48B0-A76C-9DBADD5605C9}" srcOrd="2" destOrd="0" presId="urn:microsoft.com/office/officeart/2005/8/layout/orgChart1"/>
    <dgm:cxn modelId="{F5AAF0C4-D6D9-40B0-9239-A5D964CD73F7}" type="presParOf" srcId="{4F00B321-C46E-4A6E-887E-803BD4FA10D3}" destId="{D6FB5419-EE3B-46B8-82B9-D448E03625E0}" srcOrd="4" destOrd="0" presId="urn:microsoft.com/office/officeart/2005/8/layout/orgChart1"/>
    <dgm:cxn modelId="{7D2CDF3F-1F39-44D6-B370-781AA8A73F03}" type="presParOf" srcId="{4F00B321-C46E-4A6E-887E-803BD4FA10D3}" destId="{33A71E90-FE64-4F88-B7F6-373C81B85109}" srcOrd="5" destOrd="0" presId="urn:microsoft.com/office/officeart/2005/8/layout/orgChart1"/>
    <dgm:cxn modelId="{66FC33D9-45F7-46CC-9511-284CD41D2EBA}" type="presParOf" srcId="{33A71E90-FE64-4F88-B7F6-373C81B85109}" destId="{850A63E5-BD9B-4718-AED0-5FCA4972B320}" srcOrd="0" destOrd="0" presId="urn:microsoft.com/office/officeart/2005/8/layout/orgChart1"/>
    <dgm:cxn modelId="{42D40118-402E-4A0F-A990-1BED854467BE}" type="presParOf" srcId="{850A63E5-BD9B-4718-AED0-5FCA4972B320}" destId="{7B53F801-88E5-433C-A3FD-FB4381779871}" srcOrd="0" destOrd="0" presId="urn:microsoft.com/office/officeart/2005/8/layout/orgChart1"/>
    <dgm:cxn modelId="{811B95AD-90C6-4185-AAC3-0168DB69315A}" type="presParOf" srcId="{850A63E5-BD9B-4718-AED0-5FCA4972B320}" destId="{DE4C80F7-82AE-4A17-92A9-390C5F54E56B}" srcOrd="1" destOrd="0" presId="urn:microsoft.com/office/officeart/2005/8/layout/orgChart1"/>
    <dgm:cxn modelId="{1A3E608A-BD82-4B3E-B117-4C92B5FA37AF}" type="presParOf" srcId="{33A71E90-FE64-4F88-B7F6-373C81B85109}" destId="{84EC9541-0800-4DE4-B786-F3F61AC50CF4}" srcOrd="1" destOrd="0" presId="urn:microsoft.com/office/officeart/2005/8/layout/orgChart1"/>
    <dgm:cxn modelId="{F9D357BB-F803-463C-B1FD-F0A505B42F88}" type="presParOf" srcId="{84EC9541-0800-4DE4-B786-F3F61AC50CF4}" destId="{D04AD8E2-B7E6-4AFA-8B17-AEACFFE57F1D}" srcOrd="0" destOrd="0" presId="urn:microsoft.com/office/officeart/2005/8/layout/orgChart1"/>
    <dgm:cxn modelId="{DF2EEA2C-820F-4A66-9BEC-6BF6EAD6AFDE}" type="presParOf" srcId="{84EC9541-0800-4DE4-B786-F3F61AC50CF4}" destId="{91DD057E-DEC3-4489-B5EF-811D9404B013}" srcOrd="1" destOrd="0" presId="urn:microsoft.com/office/officeart/2005/8/layout/orgChart1"/>
    <dgm:cxn modelId="{66C023A8-3394-4EAD-849E-2F149FE84782}" type="presParOf" srcId="{91DD057E-DEC3-4489-B5EF-811D9404B013}" destId="{78DC329B-21C7-4DF6-9BAC-50CDA4D57F63}" srcOrd="0" destOrd="0" presId="urn:microsoft.com/office/officeart/2005/8/layout/orgChart1"/>
    <dgm:cxn modelId="{AE1B388F-85B9-4498-9BE9-D3B970E03F2A}" type="presParOf" srcId="{78DC329B-21C7-4DF6-9BAC-50CDA4D57F63}" destId="{D6DB15CA-6111-43E3-A35C-A2364F7F150C}" srcOrd="0" destOrd="0" presId="urn:microsoft.com/office/officeart/2005/8/layout/orgChart1"/>
    <dgm:cxn modelId="{7347B4ED-B156-42AB-A6CF-DA4C9059044C}" type="presParOf" srcId="{78DC329B-21C7-4DF6-9BAC-50CDA4D57F63}" destId="{4A69BA6D-7CC9-4E35-8CA5-1FF084FC9933}" srcOrd="1" destOrd="0" presId="urn:microsoft.com/office/officeart/2005/8/layout/orgChart1"/>
    <dgm:cxn modelId="{E10BB8C0-17EF-4031-9C4B-503F96B9A20C}" type="presParOf" srcId="{91DD057E-DEC3-4489-B5EF-811D9404B013}" destId="{D97717AE-130B-4057-AC16-5BE810D0D19C}" srcOrd="1" destOrd="0" presId="urn:microsoft.com/office/officeart/2005/8/layout/orgChart1"/>
    <dgm:cxn modelId="{F5C6A133-4186-4169-84A1-D3BB33626E35}" type="presParOf" srcId="{91DD057E-DEC3-4489-B5EF-811D9404B013}" destId="{748900B7-3F86-44B4-B29A-CC1B56A4B959}" srcOrd="2" destOrd="0" presId="urn:microsoft.com/office/officeart/2005/8/layout/orgChart1"/>
    <dgm:cxn modelId="{C10F493A-B30D-4237-8129-BDDDF72A1734}" type="presParOf" srcId="{84EC9541-0800-4DE4-B786-F3F61AC50CF4}" destId="{958DBF8D-71ED-4308-B6F7-EDEA38B3B67A}" srcOrd="2" destOrd="0" presId="urn:microsoft.com/office/officeart/2005/8/layout/orgChart1"/>
    <dgm:cxn modelId="{15254474-CD4B-426A-8E1F-A9DB39DEA408}" type="presParOf" srcId="{84EC9541-0800-4DE4-B786-F3F61AC50CF4}" destId="{CD06C4CC-6FE8-4871-9DCC-DEF59A159266}" srcOrd="3" destOrd="0" presId="urn:microsoft.com/office/officeart/2005/8/layout/orgChart1"/>
    <dgm:cxn modelId="{DA8DBB3A-EA31-4661-9800-DF8A69E0B3EF}" type="presParOf" srcId="{CD06C4CC-6FE8-4871-9DCC-DEF59A159266}" destId="{E8C0D219-F715-464A-86CA-99AC5AA14D85}" srcOrd="0" destOrd="0" presId="urn:microsoft.com/office/officeart/2005/8/layout/orgChart1"/>
    <dgm:cxn modelId="{712475BF-5D40-463E-92A2-37008377D34D}" type="presParOf" srcId="{E8C0D219-F715-464A-86CA-99AC5AA14D85}" destId="{0849A24C-64D3-418E-835E-1CC6CC07FFD0}" srcOrd="0" destOrd="0" presId="urn:microsoft.com/office/officeart/2005/8/layout/orgChart1"/>
    <dgm:cxn modelId="{200BA8CA-4B5B-4AF7-9C6E-52BBB28DB342}" type="presParOf" srcId="{E8C0D219-F715-464A-86CA-99AC5AA14D85}" destId="{4F7AE654-EECB-4000-9721-430C60054BA8}" srcOrd="1" destOrd="0" presId="urn:microsoft.com/office/officeart/2005/8/layout/orgChart1"/>
    <dgm:cxn modelId="{09F332FB-F81A-4409-A9F4-3B937DC5CBE0}" type="presParOf" srcId="{CD06C4CC-6FE8-4871-9DCC-DEF59A159266}" destId="{C2EE5C12-C9DB-40ED-A1B5-7E1A1BA44113}" srcOrd="1" destOrd="0" presId="urn:microsoft.com/office/officeart/2005/8/layout/orgChart1"/>
    <dgm:cxn modelId="{6EE7975F-2DE7-4097-B4C1-B5F85CA8C785}" type="presParOf" srcId="{CD06C4CC-6FE8-4871-9DCC-DEF59A159266}" destId="{D542D53D-C035-413A-95E7-85A8FD2D5F44}" srcOrd="2" destOrd="0" presId="urn:microsoft.com/office/officeart/2005/8/layout/orgChart1"/>
    <dgm:cxn modelId="{48AEEE07-77DC-44BF-9945-0FA7617378AD}" type="presParOf" srcId="{84EC9541-0800-4DE4-B786-F3F61AC50CF4}" destId="{35A8C680-D034-4CCF-8AB2-8559D8421A2A}" srcOrd="4" destOrd="0" presId="urn:microsoft.com/office/officeart/2005/8/layout/orgChart1"/>
    <dgm:cxn modelId="{96B7374E-7F56-443B-8D44-E6DB72F6EA88}" type="presParOf" srcId="{84EC9541-0800-4DE4-B786-F3F61AC50CF4}" destId="{6FCF3F8C-9C1E-493A-8CD4-251831DE27FB}" srcOrd="5" destOrd="0" presId="urn:microsoft.com/office/officeart/2005/8/layout/orgChart1"/>
    <dgm:cxn modelId="{91EB4090-D499-4BEA-90F8-829E4E7DAABC}" type="presParOf" srcId="{6FCF3F8C-9C1E-493A-8CD4-251831DE27FB}" destId="{B9881C55-ABA3-48D3-BA13-92BB746BFDBB}" srcOrd="0" destOrd="0" presId="urn:microsoft.com/office/officeart/2005/8/layout/orgChart1"/>
    <dgm:cxn modelId="{242A766C-0B18-4996-83B5-A73F06512A7E}" type="presParOf" srcId="{B9881C55-ABA3-48D3-BA13-92BB746BFDBB}" destId="{19EDA646-865D-48B2-954E-EE2681341D30}" srcOrd="0" destOrd="0" presId="urn:microsoft.com/office/officeart/2005/8/layout/orgChart1"/>
    <dgm:cxn modelId="{18A3E3DE-A6BC-4E95-B875-B3FB493BE6A0}" type="presParOf" srcId="{B9881C55-ABA3-48D3-BA13-92BB746BFDBB}" destId="{33086046-B30D-4982-B7EF-A4B4F5E3D868}" srcOrd="1" destOrd="0" presId="urn:microsoft.com/office/officeart/2005/8/layout/orgChart1"/>
    <dgm:cxn modelId="{D87A614A-5E7F-4AD2-9CF5-3460DDFB5943}" type="presParOf" srcId="{6FCF3F8C-9C1E-493A-8CD4-251831DE27FB}" destId="{F433B795-5B2B-40D5-A757-33A5B19DEAF2}" srcOrd="1" destOrd="0" presId="urn:microsoft.com/office/officeart/2005/8/layout/orgChart1"/>
    <dgm:cxn modelId="{72BD1A29-2652-435D-B232-F8785DCA39E3}" type="presParOf" srcId="{6FCF3F8C-9C1E-493A-8CD4-251831DE27FB}" destId="{CA5D7BE4-2AF0-4390-93C0-0110DDE6DC23}" srcOrd="2" destOrd="0" presId="urn:microsoft.com/office/officeart/2005/8/layout/orgChart1"/>
    <dgm:cxn modelId="{DE5CACED-AAA1-479E-8E2A-8BBC9518385F}" type="presParOf" srcId="{84EC9541-0800-4DE4-B786-F3F61AC50CF4}" destId="{34A401F2-F10C-9B4F-8D62-C9727DBD7FAA}" srcOrd="6" destOrd="0" presId="urn:microsoft.com/office/officeart/2005/8/layout/orgChart1"/>
    <dgm:cxn modelId="{54B880FF-74E6-4397-9FF3-15A2EE749402}" type="presParOf" srcId="{84EC9541-0800-4DE4-B786-F3F61AC50CF4}" destId="{82202BCE-AF66-6B44-9D42-55BCE111DA7A}" srcOrd="7" destOrd="0" presId="urn:microsoft.com/office/officeart/2005/8/layout/orgChart1"/>
    <dgm:cxn modelId="{EA2550A3-7375-481A-B3B4-880C36A9D60C}" type="presParOf" srcId="{82202BCE-AF66-6B44-9D42-55BCE111DA7A}" destId="{4A4D2B21-1B6C-4B4E-B04B-029C4F414B8C}" srcOrd="0" destOrd="0" presId="urn:microsoft.com/office/officeart/2005/8/layout/orgChart1"/>
    <dgm:cxn modelId="{937764C2-E5F9-4916-8D7B-3171E98B7E04}" type="presParOf" srcId="{4A4D2B21-1B6C-4B4E-B04B-029C4F414B8C}" destId="{7F2D2ABB-E007-4548-AF2C-8AB9B4230294}" srcOrd="0" destOrd="0" presId="urn:microsoft.com/office/officeart/2005/8/layout/orgChart1"/>
    <dgm:cxn modelId="{0302D92B-A922-4BE1-990D-EA76DCAC947A}" type="presParOf" srcId="{4A4D2B21-1B6C-4B4E-B04B-029C4F414B8C}" destId="{C2EF3ACA-1CF7-644C-A90A-18CACDA657EE}" srcOrd="1" destOrd="0" presId="urn:microsoft.com/office/officeart/2005/8/layout/orgChart1"/>
    <dgm:cxn modelId="{9E33EB39-04B8-4C98-BD2A-6FC8AC1BFC9E}" type="presParOf" srcId="{82202BCE-AF66-6B44-9D42-55BCE111DA7A}" destId="{74A6B5FF-B0B9-7C4B-8A17-FD0CC2FC1EF9}" srcOrd="1" destOrd="0" presId="urn:microsoft.com/office/officeart/2005/8/layout/orgChart1"/>
    <dgm:cxn modelId="{A83EE1B0-C8CA-47E5-B8C0-0DC3574D7F02}" type="presParOf" srcId="{82202BCE-AF66-6B44-9D42-55BCE111DA7A}" destId="{8AFC9713-2296-D64C-9482-4143F7644EEF}" srcOrd="2" destOrd="0" presId="urn:microsoft.com/office/officeart/2005/8/layout/orgChart1"/>
    <dgm:cxn modelId="{B5BD9012-F7C4-4E24-AF77-F3F7C8D79A50}" type="presParOf" srcId="{33A71E90-FE64-4F88-B7F6-373C81B85109}" destId="{FFFE5D52-5A17-4B4A-B9DB-CA5BD6D3DBAE}" srcOrd="2" destOrd="0" presId="urn:microsoft.com/office/officeart/2005/8/layout/orgChart1"/>
    <dgm:cxn modelId="{1858CDE9-52CC-4FF4-A5EE-3ADD60587203}" type="presParOf" srcId="{4F00B321-C46E-4A6E-887E-803BD4FA10D3}" destId="{AE57F14F-59A5-43B6-9F93-CED537394061}" srcOrd="6" destOrd="0" presId="urn:microsoft.com/office/officeart/2005/8/layout/orgChart1"/>
    <dgm:cxn modelId="{CC7A99A2-ABB7-42AC-A842-0F90046702A9}" type="presParOf" srcId="{4F00B321-C46E-4A6E-887E-803BD4FA10D3}" destId="{4CAD317B-D5E8-474A-86DB-45E2AFBD9D6E}" srcOrd="7" destOrd="0" presId="urn:microsoft.com/office/officeart/2005/8/layout/orgChart1"/>
    <dgm:cxn modelId="{93967568-E0D1-4EE0-ABB3-CB9E71F29277}" type="presParOf" srcId="{4CAD317B-D5E8-474A-86DB-45E2AFBD9D6E}" destId="{36052247-194C-4B28-82B4-0819A4143CC9}" srcOrd="0" destOrd="0" presId="urn:microsoft.com/office/officeart/2005/8/layout/orgChart1"/>
    <dgm:cxn modelId="{B9422D01-F1D1-47C8-A567-D8E7D2200C21}" type="presParOf" srcId="{36052247-194C-4B28-82B4-0819A4143CC9}" destId="{2F46ED86-7BDB-4AE0-89EB-621BBB1B2550}" srcOrd="0" destOrd="0" presId="urn:microsoft.com/office/officeart/2005/8/layout/orgChart1"/>
    <dgm:cxn modelId="{9A77D808-95B2-4E46-8802-3A83F5F6C135}" type="presParOf" srcId="{36052247-194C-4B28-82B4-0819A4143CC9}" destId="{E8F5C781-79AE-4F18-A870-E57EF80D077D}" srcOrd="1" destOrd="0" presId="urn:microsoft.com/office/officeart/2005/8/layout/orgChart1"/>
    <dgm:cxn modelId="{2673EC09-09B7-4499-BDB2-12FFF408BCA9}" type="presParOf" srcId="{4CAD317B-D5E8-474A-86DB-45E2AFBD9D6E}" destId="{708A2CF0-C6A9-40D0-81FB-72C48F410E5D}" srcOrd="1" destOrd="0" presId="urn:microsoft.com/office/officeart/2005/8/layout/orgChart1"/>
    <dgm:cxn modelId="{A80C1BCF-90DA-44AE-94CF-9F0430C0BCEF}" type="presParOf" srcId="{708A2CF0-C6A9-40D0-81FB-72C48F410E5D}" destId="{550447D4-C712-433D-B04E-2D11838587F7}" srcOrd="0" destOrd="0" presId="urn:microsoft.com/office/officeart/2005/8/layout/orgChart1"/>
    <dgm:cxn modelId="{6DB4F99D-9B68-4937-B5F2-E8928E7155AA}" type="presParOf" srcId="{708A2CF0-C6A9-40D0-81FB-72C48F410E5D}" destId="{6DF69501-5E79-4A14-B95A-D45E42C0E1D7}" srcOrd="1" destOrd="0" presId="urn:microsoft.com/office/officeart/2005/8/layout/orgChart1"/>
    <dgm:cxn modelId="{0F36FDFE-9C99-4B45-B27A-79C430F0BB27}" type="presParOf" srcId="{6DF69501-5E79-4A14-B95A-D45E42C0E1D7}" destId="{9F582066-4029-43A1-A048-7C97B56A3501}" srcOrd="0" destOrd="0" presId="urn:microsoft.com/office/officeart/2005/8/layout/orgChart1"/>
    <dgm:cxn modelId="{18BDC4C8-7ADF-49F5-B0FC-3C167710AAF0}" type="presParOf" srcId="{9F582066-4029-43A1-A048-7C97B56A3501}" destId="{C0BCB3F2-523F-4446-88ED-1ADB23A0F04D}" srcOrd="0" destOrd="0" presId="urn:microsoft.com/office/officeart/2005/8/layout/orgChart1"/>
    <dgm:cxn modelId="{DFDE35AE-AB4F-4938-AB4B-8F3A4AC2810C}" type="presParOf" srcId="{9F582066-4029-43A1-A048-7C97B56A3501}" destId="{90074792-6DA7-4A44-96DF-266C5668F446}" srcOrd="1" destOrd="0" presId="urn:microsoft.com/office/officeart/2005/8/layout/orgChart1"/>
    <dgm:cxn modelId="{10F7F592-EE39-4416-A2B0-4FF95C4698B2}" type="presParOf" srcId="{6DF69501-5E79-4A14-B95A-D45E42C0E1D7}" destId="{76454711-0B39-47A2-B9D0-A23FDA2B0127}" srcOrd="1" destOrd="0" presId="urn:microsoft.com/office/officeart/2005/8/layout/orgChart1"/>
    <dgm:cxn modelId="{C9B761C7-7686-4BDF-B041-C9A5F01D600E}" type="presParOf" srcId="{6DF69501-5E79-4A14-B95A-D45E42C0E1D7}" destId="{EDA34E0C-DE92-4B22-8E24-8CBA425833B3}" srcOrd="2" destOrd="0" presId="urn:microsoft.com/office/officeart/2005/8/layout/orgChart1"/>
    <dgm:cxn modelId="{A25E7C5F-9C43-411F-97EF-A0D3D0F45FF1}" type="presParOf" srcId="{708A2CF0-C6A9-40D0-81FB-72C48F410E5D}" destId="{6FCF40DA-960C-4474-9E29-08BFADB9E5D3}" srcOrd="2" destOrd="0" presId="urn:microsoft.com/office/officeart/2005/8/layout/orgChart1"/>
    <dgm:cxn modelId="{B92D754A-AC91-41C0-BC42-A7E685D84645}" type="presParOf" srcId="{708A2CF0-C6A9-40D0-81FB-72C48F410E5D}" destId="{43943FA9-D505-443E-8CA2-783E93B32F2E}" srcOrd="3" destOrd="0" presId="urn:microsoft.com/office/officeart/2005/8/layout/orgChart1"/>
    <dgm:cxn modelId="{D6EAD1EA-2D24-4296-A353-9747D4B67FD1}" type="presParOf" srcId="{43943FA9-D505-443E-8CA2-783E93B32F2E}" destId="{769BA7EF-AF13-49EF-BF63-32551AACA13E}" srcOrd="0" destOrd="0" presId="urn:microsoft.com/office/officeart/2005/8/layout/orgChart1"/>
    <dgm:cxn modelId="{E09A3279-6023-441D-AF64-F76A99193B58}" type="presParOf" srcId="{769BA7EF-AF13-49EF-BF63-32551AACA13E}" destId="{0428D627-5045-443F-9846-40BA33651783}" srcOrd="0" destOrd="0" presId="urn:microsoft.com/office/officeart/2005/8/layout/orgChart1"/>
    <dgm:cxn modelId="{62A5B0E6-BE56-4635-8374-D8B91E74A90A}" type="presParOf" srcId="{769BA7EF-AF13-49EF-BF63-32551AACA13E}" destId="{933AA3DE-C79B-4AF6-8505-0A9BC6B6A581}" srcOrd="1" destOrd="0" presId="urn:microsoft.com/office/officeart/2005/8/layout/orgChart1"/>
    <dgm:cxn modelId="{F7764E07-6311-409E-91AB-58DBF10FE9BC}" type="presParOf" srcId="{43943FA9-D505-443E-8CA2-783E93B32F2E}" destId="{DFE3DA76-2E4B-4554-9A98-73BC7C78463E}" srcOrd="1" destOrd="0" presId="urn:microsoft.com/office/officeart/2005/8/layout/orgChart1"/>
    <dgm:cxn modelId="{464807DC-7CA8-4691-BBF3-8B1D5A883220}" type="presParOf" srcId="{43943FA9-D505-443E-8CA2-783E93B32F2E}" destId="{F30AD944-D568-4F52-BC0A-1593C0595438}" srcOrd="2" destOrd="0" presId="urn:microsoft.com/office/officeart/2005/8/layout/orgChart1"/>
    <dgm:cxn modelId="{D55DB675-5E53-4B50-93C7-7B77D0344796}" type="presParOf" srcId="{708A2CF0-C6A9-40D0-81FB-72C48F410E5D}" destId="{E8C53CF2-9B47-4DFE-87E5-6E4192693004}" srcOrd="4" destOrd="0" presId="urn:microsoft.com/office/officeart/2005/8/layout/orgChart1"/>
    <dgm:cxn modelId="{A6BC1E5B-1799-43F4-87E7-B0E614C8DAED}" type="presParOf" srcId="{708A2CF0-C6A9-40D0-81FB-72C48F410E5D}" destId="{F6C9DFAC-34E9-490E-A438-6F5E983F24FF}" srcOrd="5" destOrd="0" presId="urn:microsoft.com/office/officeart/2005/8/layout/orgChart1"/>
    <dgm:cxn modelId="{BF0D1C68-C27B-4C7D-B322-CA28B844DFE7}" type="presParOf" srcId="{F6C9DFAC-34E9-490E-A438-6F5E983F24FF}" destId="{4195BBB5-4091-43A4-BFAE-52189369FF69}" srcOrd="0" destOrd="0" presId="urn:microsoft.com/office/officeart/2005/8/layout/orgChart1"/>
    <dgm:cxn modelId="{EB0BB92B-9BE5-4F74-ADCD-C8D6B61D2524}" type="presParOf" srcId="{4195BBB5-4091-43A4-BFAE-52189369FF69}" destId="{0A29F4FD-B849-4E28-99F1-01F41091284E}" srcOrd="0" destOrd="0" presId="urn:microsoft.com/office/officeart/2005/8/layout/orgChart1"/>
    <dgm:cxn modelId="{73C5EDC7-1FE2-46E5-8ADB-87590C92712D}" type="presParOf" srcId="{4195BBB5-4091-43A4-BFAE-52189369FF69}" destId="{9874D2B4-5511-4A11-AED7-58D0FEFDD443}" srcOrd="1" destOrd="0" presId="urn:microsoft.com/office/officeart/2005/8/layout/orgChart1"/>
    <dgm:cxn modelId="{ADC21523-988E-4423-BD66-C25B583BB5D6}" type="presParOf" srcId="{F6C9DFAC-34E9-490E-A438-6F5E983F24FF}" destId="{0624D089-6FED-45DC-9074-64BE544064DD}" srcOrd="1" destOrd="0" presId="urn:microsoft.com/office/officeart/2005/8/layout/orgChart1"/>
    <dgm:cxn modelId="{FC0AC8EF-E4CD-4692-8DED-E7EAC19F720B}" type="presParOf" srcId="{F6C9DFAC-34E9-490E-A438-6F5E983F24FF}" destId="{18B2D326-A90A-4A35-B978-4B4BF1E70B69}" srcOrd="2" destOrd="0" presId="urn:microsoft.com/office/officeart/2005/8/layout/orgChart1"/>
    <dgm:cxn modelId="{C0B78C7F-CD1A-42FE-9562-84246955D528}" type="presParOf" srcId="{708A2CF0-C6A9-40D0-81FB-72C48F410E5D}" destId="{DB690C39-EA8A-47C0-BAA6-B04E0AD4C5F4}" srcOrd="6" destOrd="0" presId="urn:microsoft.com/office/officeart/2005/8/layout/orgChart1"/>
    <dgm:cxn modelId="{5735647E-CA73-4110-A75F-5E67C53B5058}" type="presParOf" srcId="{708A2CF0-C6A9-40D0-81FB-72C48F410E5D}" destId="{1E779038-863E-4519-AC7D-45DE53BD14C8}" srcOrd="7" destOrd="0" presId="urn:microsoft.com/office/officeart/2005/8/layout/orgChart1"/>
    <dgm:cxn modelId="{DE96F671-4422-48BE-9744-56E40B41BE8E}" type="presParOf" srcId="{1E779038-863E-4519-AC7D-45DE53BD14C8}" destId="{B93DD523-057A-4EEC-AC44-E05EE1565DD6}" srcOrd="0" destOrd="0" presId="urn:microsoft.com/office/officeart/2005/8/layout/orgChart1"/>
    <dgm:cxn modelId="{C44B59D4-5429-49C9-B6A1-0AB0A852780A}" type="presParOf" srcId="{B93DD523-057A-4EEC-AC44-E05EE1565DD6}" destId="{0FD912ED-AF2D-4AE5-95AA-B1AAC0AE0B4A}" srcOrd="0" destOrd="0" presId="urn:microsoft.com/office/officeart/2005/8/layout/orgChart1"/>
    <dgm:cxn modelId="{366493CE-3EB2-4516-9A63-3C9C9F2D7877}" type="presParOf" srcId="{B93DD523-057A-4EEC-AC44-E05EE1565DD6}" destId="{D1AB4A8E-DD48-48F7-A429-496DA271AB5E}" srcOrd="1" destOrd="0" presId="urn:microsoft.com/office/officeart/2005/8/layout/orgChart1"/>
    <dgm:cxn modelId="{30FF6772-1393-4824-AF9F-E3E5893C764F}" type="presParOf" srcId="{1E779038-863E-4519-AC7D-45DE53BD14C8}" destId="{C3E74EF7-FFF8-4DA6-916A-6821EDB5EA4E}" srcOrd="1" destOrd="0" presId="urn:microsoft.com/office/officeart/2005/8/layout/orgChart1"/>
    <dgm:cxn modelId="{7E0468F4-E00F-4CF8-B8E7-64E9A0ECC815}" type="presParOf" srcId="{1E779038-863E-4519-AC7D-45DE53BD14C8}" destId="{90807A6D-6F5C-435D-B4D5-0017624DF0BA}" srcOrd="2" destOrd="0" presId="urn:microsoft.com/office/officeart/2005/8/layout/orgChart1"/>
    <dgm:cxn modelId="{E398D0D9-C858-4433-B977-5E1C8B17AA71}" type="presParOf" srcId="{4CAD317B-D5E8-474A-86DB-45E2AFBD9D6E}" destId="{D814C8F3-0D5F-4D8F-8A37-D187E4E021AC}" srcOrd="2" destOrd="0" presId="urn:microsoft.com/office/officeart/2005/8/layout/orgChart1"/>
    <dgm:cxn modelId="{E345E6BB-A460-49C4-8AF0-44746F7582F9}" type="presParOf" srcId="{4F00B321-C46E-4A6E-887E-803BD4FA10D3}" destId="{31453874-2A12-4D27-8316-E798F362ADB1}" srcOrd="8" destOrd="0" presId="urn:microsoft.com/office/officeart/2005/8/layout/orgChart1"/>
    <dgm:cxn modelId="{524984CC-C277-4C85-BF4C-AA5D7D370C28}" type="presParOf" srcId="{4F00B321-C46E-4A6E-887E-803BD4FA10D3}" destId="{36E3F018-0513-4F7F-A473-1CCE28345D4E}" srcOrd="9" destOrd="0" presId="urn:microsoft.com/office/officeart/2005/8/layout/orgChart1"/>
    <dgm:cxn modelId="{F9661C6C-952C-486A-81A8-A0AA9353D2C7}" type="presParOf" srcId="{36E3F018-0513-4F7F-A473-1CCE28345D4E}" destId="{DD9AB4CD-BBCF-44F3-AC96-FF38170249FA}" srcOrd="0" destOrd="0" presId="urn:microsoft.com/office/officeart/2005/8/layout/orgChart1"/>
    <dgm:cxn modelId="{9A545C80-56C5-43C0-BAC7-7EFA8937B2C1}" type="presParOf" srcId="{DD9AB4CD-BBCF-44F3-AC96-FF38170249FA}" destId="{A8133F8B-A4D8-4541-8928-3B6DDEA8963C}" srcOrd="0" destOrd="0" presId="urn:microsoft.com/office/officeart/2005/8/layout/orgChart1"/>
    <dgm:cxn modelId="{0C17AB46-EBE6-4078-9DC8-62966D78B922}" type="presParOf" srcId="{DD9AB4CD-BBCF-44F3-AC96-FF38170249FA}" destId="{1AE18AF6-2ED1-4D41-8438-68E1939375F5}" srcOrd="1" destOrd="0" presId="urn:microsoft.com/office/officeart/2005/8/layout/orgChart1"/>
    <dgm:cxn modelId="{5E30B946-46CF-475B-8BFF-1060CEAEFC55}" type="presParOf" srcId="{36E3F018-0513-4F7F-A473-1CCE28345D4E}" destId="{4DA57581-E29A-4DA9-98AF-FB8427188E37}" srcOrd="1" destOrd="0" presId="urn:microsoft.com/office/officeart/2005/8/layout/orgChart1"/>
    <dgm:cxn modelId="{A8A0C7AB-3542-4E76-AFA7-9790C2F33C20}" type="presParOf" srcId="{4DA57581-E29A-4DA9-98AF-FB8427188E37}" destId="{FB6B9559-363E-46C5-999F-69E2198BABBB}" srcOrd="0" destOrd="0" presId="urn:microsoft.com/office/officeart/2005/8/layout/orgChart1"/>
    <dgm:cxn modelId="{3F562B88-D6DF-4271-B3F7-BC1A0EFF0881}" type="presParOf" srcId="{4DA57581-E29A-4DA9-98AF-FB8427188E37}" destId="{A9030E07-0EEE-4C8F-B343-52DF453072D8}" srcOrd="1" destOrd="0" presId="urn:microsoft.com/office/officeart/2005/8/layout/orgChart1"/>
    <dgm:cxn modelId="{C41B41C1-0F5F-4536-9EE7-5E7BC5BA484E}" type="presParOf" srcId="{A9030E07-0EEE-4C8F-B343-52DF453072D8}" destId="{73CD5B20-3681-49D4-8913-EDC0ABFDF498}" srcOrd="0" destOrd="0" presId="urn:microsoft.com/office/officeart/2005/8/layout/orgChart1"/>
    <dgm:cxn modelId="{F7655C44-7966-45EC-8C39-15FCE54EC7F2}" type="presParOf" srcId="{73CD5B20-3681-49D4-8913-EDC0ABFDF498}" destId="{802DBE0D-7B2C-4BB9-9CA9-EA7DD2B32B18}" srcOrd="0" destOrd="0" presId="urn:microsoft.com/office/officeart/2005/8/layout/orgChart1"/>
    <dgm:cxn modelId="{90A14393-5DE0-4F4E-9543-8F3F67D30254}" type="presParOf" srcId="{73CD5B20-3681-49D4-8913-EDC0ABFDF498}" destId="{5BF4F029-3B39-4EE3-A969-13E306412E65}" srcOrd="1" destOrd="0" presId="urn:microsoft.com/office/officeart/2005/8/layout/orgChart1"/>
    <dgm:cxn modelId="{C33E81D0-39E0-4619-B086-9C3F86042508}" type="presParOf" srcId="{A9030E07-0EEE-4C8F-B343-52DF453072D8}" destId="{018E8320-FAFF-41A9-AD7D-3C589465DCEF}" srcOrd="1" destOrd="0" presId="urn:microsoft.com/office/officeart/2005/8/layout/orgChart1"/>
    <dgm:cxn modelId="{8B1DBEFC-DD62-442C-8D5F-7C7C37D0CE4A}" type="presParOf" srcId="{A9030E07-0EEE-4C8F-B343-52DF453072D8}" destId="{292F5B8C-5CC7-4AD7-8989-EE629B0DAB0B}" srcOrd="2" destOrd="0" presId="urn:microsoft.com/office/officeart/2005/8/layout/orgChart1"/>
    <dgm:cxn modelId="{324F596C-7100-44A5-B12E-3E8BA82DB49E}" type="presParOf" srcId="{4DA57581-E29A-4DA9-98AF-FB8427188E37}" destId="{2456D227-5A04-4684-9E3A-BA237B68D858}" srcOrd="2" destOrd="0" presId="urn:microsoft.com/office/officeart/2005/8/layout/orgChart1"/>
    <dgm:cxn modelId="{C43206D2-458A-45ED-86B2-BD4F189778EC}" type="presParOf" srcId="{4DA57581-E29A-4DA9-98AF-FB8427188E37}" destId="{0CB6E7A4-D184-4780-88EE-13FA56E61645}" srcOrd="3" destOrd="0" presId="urn:microsoft.com/office/officeart/2005/8/layout/orgChart1"/>
    <dgm:cxn modelId="{D9585EF0-355C-4420-B659-7D43C9206501}" type="presParOf" srcId="{0CB6E7A4-D184-4780-88EE-13FA56E61645}" destId="{C01F2971-B9FB-4250-B93D-65A6E9FA3224}" srcOrd="0" destOrd="0" presId="urn:microsoft.com/office/officeart/2005/8/layout/orgChart1"/>
    <dgm:cxn modelId="{09DAFCFD-5D29-4472-934E-47E8E4DB701C}" type="presParOf" srcId="{C01F2971-B9FB-4250-B93D-65A6E9FA3224}" destId="{40F88C77-A375-4E20-9F60-3912503749C4}" srcOrd="0" destOrd="0" presId="urn:microsoft.com/office/officeart/2005/8/layout/orgChart1"/>
    <dgm:cxn modelId="{B4DDB62B-C3B2-490F-87DB-C93C4578ACF3}" type="presParOf" srcId="{C01F2971-B9FB-4250-B93D-65A6E9FA3224}" destId="{14EF798F-83D3-4E27-AB00-C4CF4B1D2885}" srcOrd="1" destOrd="0" presId="urn:microsoft.com/office/officeart/2005/8/layout/orgChart1"/>
    <dgm:cxn modelId="{21E3CC59-6352-45EF-A7A0-8EC8AE233109}" type="presParOf" srcId="{0CB6E7A4-D184-4780-88EE-13FA56E61645}" destId="{82798706-66AB-4B1B-B862-DC603F2B4FCA}" srcOrd="1" destOrd="0" presId="urn:microsoft.com/office/officeart/2005/8/layout/orgChart1"/>
    <dgm:cxn modelId="{C4670C19-4E02-4DA0-9C74-0EE4E8211E31}" type="presParOf" srcId="{0CB6E7A4-D184-4780-88EE-13FA56E61645}" destId="{96727D24-1FE2-4206-B08A-972BFAFB0C8E}" srcOrd="2" destOrd="0" presId="urn:microsoft.com/office/officeart/2005/8/layout/orgChart1"/>
    <dgm:cxn modelId="{B327B08C-456F-42CD-B368-BACA3C105A74}" type="presParOf" srcId="{4DA57581-E29A-4DA9-98AF-FB8427188E37}" destId="{8DC163BD-0AF0-4A11-BAC2-67701121D936}" srcOrd="4" destOrd="0" presId="urn:microsoft.com/office/officeart/2005/8/layout/orgChart1"/>
    <dgm:cxn modelId="{72FE9274-972F-468B-8C49-A8E7657F0658}" type="presParOf" srcId="{4DA57581-E29A-4DA9-98AF-FB8427188E37}" destId="{37C2130F-4B02-4ADC-A353-9561F2EF1D99}" srcOrd="5" destOrd="0" presId="urn:microsoft.com/office/officeart/2005/8/layout/orgChart1"/>
    <dgm:cxn modelId="{6B834817-B6CD-4A68-A47B-4174288ADBDB}" type="presParOf" srcId="{37C2130F-4B02-4ADC-A353-9561F2EF1D99}" destId="{80C221BF-0103-4ADD-90E8-08496880581D}" srcOrd="0" destOrd="0" presId="urn:microsoft.com/office/officeart/2005/8/layout/orgChart1"/>
    <dgm:cxn modelId="{07DCDCC3-7F43-4BD1-8644-8E6BD47187D7}" type="presParOf" srcId="{80C221BF-0103-4ADD-90E8-08496880581D}" destId="{0C7718C0-4869-4620-8E38-A750653DF2C8}" srcOrd="0" destOrd="0" presId="urn:microsoft.com/office/officeart/2005/8/layout/orgChart1"/>
    <dgm:cxn modelId="{10AC2980-FA5A-4DDD-A78C-D5E4A0EF0259}" type="presParOf" srcId="{80C221BF-0103-4ADD-90E8-08496880581D}" destId="{BCF26711-63EF-48A5-9EB9-033AF7C2C37B}" srcOrd="1" destOrd="0" presId="urn:microsoft.com/office/officeart/2005/8/layout/orgChart1"/>
    <dgm:cxn modelId="{74D5F216-E5FA-4117-AB79-1AD2DC0788DB}" type="presParOf" srcId="{37C2130F-4B02-4ADC-A353-9561F2EF1D99}" destId="{FBFA7FA3-6361-498C-BE81-174AA20C8778}" srcOrd="1" destOrd="0" presId="urn:microsoft.com/office/officeart/2005/8/layout/orgChart1"/>
    <dgm:cxn modelId="{86269604-9598-4A04-9E6D-74BF2CBA1006}" type="presParOf" srcId="{37C2130F-4B02-4ADC-A353-9561F2EF1D99}" destId="{9B5D6471-4277-4A38-BAF3-74BA0FCF482B}" srcOrd="2" destOrd="0" presId="urn:microsoft.com/office/officeart/2005/8/layout/orgChart1"/>
    <dgm:cxn modelId="{5B5A1AA6-6848-4B6D-A575-7F984126C211}" type="presParOf" srcId="{36E3F018-0513-4F7F-A473-1CCE28345D4E}" destId="{2DB61B95-0D22-4A2F-B18B-2E2F3DE38932}" srcOrd="2" destOrd="0" presId="urn:microsoft.com/office/officeart/2005/8/layout/orgChart1"/>
    <dgm:cxn modelId="{390B957B-737F-4EEA-8F15-D0EFDA0C26D1}" type="presParOf" srcId="{B6D917E8-F7B8-4581-9642-2BBB3208F742}" destId="{44FDC363-00AD-4691-9D3C-5ABF3E5A85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63BD-0AF0-4A11-BAC2-67701121D936}">
      <dsp:nvSpPr>
        <dsp:cNvPr id="0" name=""/>
        <dsp:cNvSpPr/>
      </dsp:nvSpPr>
      <dsp:spPr>
        <a:xfrm>
          <a:off x="7037746" y="2029127"/>
          <a:ext cx="216741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6741" y="2286994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6D227-5A04-4684-9E3A-BA237B68D858}">
      <dsp:nvSpPr>
        <dsp:cNvPr id="0" name=""/>
        <dsp:cNvSpPr/>
      </dsp:nvSpPr>
      <dsp:spPr>
        <a:xfrm>
          <a:off x="7037746" y="2029127"/>
          <a:ext cx="216741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6741" y="1423289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B9559-363E-46C5-999F-69E2198BABBB}">
      <dsp:nvSpPr>
        <dsp:cNvPr id="0" name=""/>
        <dsp:cNvSpPr/>
      </dsp:nvSpPr>
      <dsp:spPr>
        <a:xfrm>
          <a:off x="7037746" y="2029127"/>
          <a:ext cx="216741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6741" y="559583"/>
              </a:lnTo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53874-2A12-4D27-8316-E798F362ADB1}">
      <dsp:nvSpPr>
        <dsp:cNvPr id="0" name=""/>
        <dsp:cNvSpPr/>
      </dsp:nvSpPr>
      <dsp:spPr>
        <a:xfrm>
          <a:off x="4169649" y="1019364"/>
          <a:ext cx="3446073" cy="255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31"/>
              </a:lnTo>
              <a:lnTo>
                <a:pt x="3446073" y="127731"/>
              </a:lnTo>
              <a:lnTo>
                <a:pt x="3446073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90C39-EA8A-47C0-BAA6-B04E0AD4C5F4}">
      <dsp:nvSpPr>
        <dsp:cNvPr id="0" name=""/>
        <dsp:cNvSpPr/>
      </dsp:nvSpPr>
      <dsp:spPr>
        <a:xfrm>
          <a:off x="5314727" y="2038713"/>
          <a:ext cx="216436" cy="315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99"/>
              </a:lnTo>
              <a:lnTo>
                <a:pt x="216436" y="315069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3CF2-9B47-4DFE-87E5-6E4192693004}">
      <dsp:nvSpPr>
        <dsp:cNvPr id="0" name=""/>
        <dsp:cNvSpPr/>
      </dsp:nvSpPr>
      <dsp:spPr>
        <a:xfrm>
          <a:off x="5314727" y="2038713"/>
          <a:ext cx="216436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6436" y="228699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F40DA-960C-4474-9E29-08BFADB9E5D3}">
      <dsp:nvSpPr>
        <dsp:cNvPr id="0" name=""/>
        <dsp:cNvSpPr/>
      </dsp:nvSpPr>
      <dsp:spPr>
        <a:xfrm>
          <a:off x="5314727" y="2038713"/>
          <a:ext cx="216436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6436" y="142328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7D4-C712-433D-B04E-2D11838587F7}">
      <dsp:nvSpPr>
        <dsp:cNvPr id="0" name=""/>
        <dsp:cNvSpPr/>
      </dsp:nvSpPr>
      <dsp:spPr>
        <a:xfrm>
          <a:off x="5314727" y="2038713"/>
          <a:ext cx="216436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6436" y="55958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7F14F-59A5-43B6-9F93-CED537394061}">
      <dsp:nvSpPr>
        <dsp:cNvPr id="0" name=""/>
        <dsp:cNvSpPr/>
      </dsp:nvSpPr>
      <dsp:spPr>
        <a:xfrm>
          <a:off x="4169649" y="1019364"/>
          <a:ext cx="1722242" cy="255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31"/>
              </a:lnTo>
              <a:lnTo>
                <a:pt x="1722242" y="127731"/>
              </a:lnTo>
              <a:lnTo>
                <a:pt x="1722242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401F2-F10C-9B4F-8D62-C9727DBD7FAA}">
      <dsp:nvSpPr>
        <dsp:cNvPr id="0" name=""/>
        <dsp:cNvSpPr/>
      </dsp:nvSpPr>
      <dsp:spPr>
        <a:xfrm>
          <a:off x="3589455" y="2023963"/>
          <a:ext cx="218640" cy="3150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99"/>
              </a:lnTo>
              <a:lnTo>
                <a:pt x="218640" y="3150699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C680-D034-4CCF-8AB2-8559D8421A2A}">
      <dsp:nvSpPr>
        <dsp:cNvPr id="0" name=""/>
        <dsp:cNvSpPr/>
      </dsp:nvSpPr>
      <dsp:spPr>
        <a:xfrm>
          <a:off x="3589455" y="2023963"/>
          <a:ext cx="218640" cy="2286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6994"/>
              </a:lnTo>
              <a:lnTo>
                <a:pt x="218640" y="2286994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DBF8D-71ED-4308-B6F7-EDEA38B3B67A}">
      <dsp:nvSpPr>
        <dsp:cNvPr id="0" name=""/>
        <dsp:cNvSpPr/>
      </dsp:nvSpPr>
      <dsp:spPr>
        <a:xfrm>
          <a:off x="3589455" y="2023963"/>
          <a:ext cx="218640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8640" y="1423289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AD8E2-B7E6-4AFA-8B17-AEACFFE57F1D}">
      <dsp:nvSpPr>
        <dsp:cNvPr id="0" name=""/>
        <dsp:cNvSpPr/>
      </dsp:nvSpPr>
      <dsp:spPr>
        <a:xfrm>
          <a:off x="3589455" y="2023963"/>
          <a:ext cx="218640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8640" y="559583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5419-EE3B-46B8-82B9-D448E03625E0}">
      <dsp:nvSpPr>
        <dsp:cNvPr id="0" name=""/>
        <dsp:cNvSpPr/>
      </dsp:nvSpPr>
      <dsp:spPr>
        <a:xfrm>
          <a:off x="4123929" y="1019364"/>
          <a:ext cx="91440" cy="2554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7731"/>
              </a:lnTo>
              <a:lnTo>
                <a:pt x="48568" y="127731"/>
              </a:lnTo>
              <a:lnTo>
                <a:pt x="48568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0EAA8-EC6D-EA42-8E7B-B3A776268DBC}">
      <dsp:nvSpPr>
        <dsp:cNvPr id="0" name=""/>
        <dsp:cNvSpPr/>
      </dsp:nvSpPr>
      <dsp:spPr>
        <a:xfrm>
          <a:off x="1869496" y="2033543"/>
          <a:ext cx="215641" cy="3155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5863"/>
              </a:lnTo>
              <a:lnTo>
                <a:pt x="215641" y="3155863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D4ECD-D810-4D60-9CEE-9C6DFC8F9E6E}">
      <dsp:nvSpPr>
        <dsp:cNvPr id="0" name=""/>
        <dsp:cNvSpPr/>
      </dsp:nvSpPr>
      <dsp:spPr>
        <a:xfrm>
          <a:off x="1869496" y="2033543"/>
          <a:ext cx="215641" cy="2292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2158"/>
              </a:lnTo>
              <a:lnTo>
                <a:pt x="215641" y="2292158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474E7-0D2D-4994-AFB4-52DC4C351993}">
      <dsp:nvSpPr>
        <dsp:cNvPr id="0" name=""/>
        <dsp:cNvSpPr/>
      </dsp:nvSpPr>
      <dsp:spPr>
        <a:xfrm>
          <a:off x="1869496" y="2033543"/>
          <a:ext cx="215641" cy="1428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453"/>
              </a:lnTo>
              <a:lnTo>
                <a:pt x="215641" y="1428453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91CF-CB57-4865-B62B-D6F95996C2C6}">
      <dsp:nvSpPr>
        <dsp:cNvPr id="0" name=""/>
        <dsp:cNvSpPr/>
      </dsp:nvSpPr>
      <dsp:spPr>
        <a:xfrm>
          <a:off x="1869496" y="2033543"/>
          <a:ext cx="215641" cy="562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165"/>
              </a:lnTo>
              <a:lnTo>
                <a:pt x="215641" y="562165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57FA1-425C-41BB-8373-C8859751D89D}">
      <dsp:nvSpPr>
        <dsp:cNvPr id="0" name=""/>
        <dsp:cNvSpPr/>
      </dsp:nvSpPr>
      <dsp:spPr>
        <a:xfrm>
          <a:off x="2444539" y="1019364"/>
          <a:ext cx="1725110" cy="255462"/>
        </a:xfrm>
        <a:custGeom>
          <a:avLst/>
          <a:gdLst/>
          <a:ahLst/>
          <a:cxnLst/>
          <a:rect l="0" t="0" r="0" b="0"/>
          <a:pathLst>
            <a:path>
              <a:moveTo>
                <a:pt x="1725110" y="0"/>
              </a:moveTo>
              <a:lnTo>
                <a:pt x="1725110" y="127731"/>
              </a:lnTo>
              <a:lnTo>
                <a:pt x="0" y="127731"/>
              </a:lnTo>
              <a:lnTo>
                <a:pt x="0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F8BCF-FD75-43A4-A191-62E1904FE9AB}">
      <dsp:nvSpPr>
        <dsp:cNvPr id="0" name=""/>
        <dsp:cNvSpPr/>
      </dsp:nvSpPr>
      <dsp:spPr>
        <a:xfrm>
          <a:off x="146576" y="2014371"/>
          <a:ext cx="218206" cy="2278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8451"/>
              </a:lnTo>
              <a:lnTo>
                <a:pt x="218206" y="2278451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32933-B217-4048-88CE-85944D0E810D}">
      <dsp:nvSpPr>
        <dsp:cNvPr id="0" name=""/>
        <dsp:cNvSpPr/>
      </dsp:nvSpPr>
      <dsp:spPr>
        <a:xfrm>
          <a:off x="146576" y="2014371"/>
          <a:ext cx="218206" cy="1423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3289"/>
              </a:lnTo>
              <a:lnTo>
                <a:pt x="218206" y="1423289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0A73A-1354-467A-84E8-51079EE36F7A}">
      <dsp:nvSpPr>
        <dsp:cNvPr id="0" name=""/>
        <dsp:cNvSpPr/>
      </dsp:nvSpPr>
      <dsp:spPr>
        <a:xfrm>
          <a:off x="146576" y="2014371"/>
          <a:ext cx="218206" cy="559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83"/>
              </a:lnTo>
              <a:lnTo>
                <a:pt x="218206" y="559583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71334-3983-41A6-B54F-312B9DADDE4A}">
      <dsp:nvSpPr>
        <dsp:cNvPr id="0" name=""/>
        <dsp:cNvSpPr/>
      </dsp:nvSpPr>
      <dsp:spPr>
        <a:xfrm>
          <a:off x="728460" y="1019364"/>
          <a:ext cx="3441189" cy="255462"/>
        </a:xfrm>
        <a:custGeom>
          <a:avLst/>
          <a:gdLst/>
          <a:ahLst/>
          <a:cxnLst/>
          <a:rect l="0" t="0" r="0" b="0"/>
          <a:pathLst>
            <a:path>
              <a:moveTo>
                <a:pt x="3441189" y="0"/>
              </a:moveTo>
              <a:lnTo>
                <a:pt x="3441189" y="127731"/>
              </a:lnTo>
              <a:lnTo>
                <a:pt x="0" y="127731"/>
              </a:lnTo>
              <a:lnTo>
                <a:pt x="0" y="25546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8813-24D0-4CBA-A339-2C53FB0D79C8}">
      <dsp:nvSpPr>
        <dsp:cNvPr id="0" name=""/>
        <dsp:cNvSpPr/>
      </dsp:nvSpPr>
      <dsp:spPr>
        <a:xfrm>
          <a:off x="3224592" y="411121"/>
          <a:ext cx="1890115" cy="60824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Viserektor</a:t>
          </a:r>
          <a:r>
            <a:rPr lang="en-US" sz="1200" b="1" kern="1200" dirty="0" smtClean="0">
              <a:solidFill>
                <a:schemeClr val="tx1"/>
              </a:solidFill>
            </a:rPr>
            <a:t>(L&amp;O</a:t>
          </a:r>
          <a:r>
            <a:rPr lang="en-US" sz="1200" b="1" kern="1200" smtClean="0">
              <a:solidFill>
                <a:schemeClr val="tx1"/>
              </a:solidFill>
            </a:rPr>
            <a:t>) </a:t>
          </a:r>
          <a:endParaRPr lang="en-US" sz="1200" b="1" kern="120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smtClean="0">
              <a:solidFill>
                <a:schemeClr val="tx1"/>
              </a:solidFill>
            </a:rPr>
            <a:t>Prof </a:t>
          </a:r>
          <a:r>
            <a:rPr lang="en-US" sz="1200" b="0" kern="1200" dirty="0" smtClean="0">
              <a:solidFill>
                <a:schemeClr val="tx1"/>
              </a:solidFill>
            </a:rPr>
            <a:t>A Schoonwinkel</a:t>
          </a:r>
          <a:endParaRPr lang="en-US" sz="1200" b="0" kern="1200" dirty="0">
            <a:solidFill>
              <a:schemeClr val="tx1"/>
            </a:solidFill>
          </a:endParaRPr>
        </a:p>
      </dsp:txBody>
      <dsp:txXfrm>
        <a:off x="3224592" y="411121"/>
        <a:ext cx="1890115" cy="608243"/>
      </dsp:txXfrm>
    </dsp:sp>
    <dsp:sp modelId="{F1271F8E-BF48-4B3C-AB70-2F54E0948870}">
      <dsp:nvSpPr>
        <dsp:cNvPr id="0" name=""/>
        <dsp:cNvSpPr/>
      </dsp:nvSpPr>
      <dsp:spPr>
        <a:xfrm>
          <a:off x="1105" y="1274826"/>
          <a:ext cx="1454711" cy="739544"/>
        </a:xfrm>
        <a:prstGeom prst="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chemeClr val="tx1"/>
              </a:solidFill>
            </a:rPr>
            <a:t>Afd. </a:t>
          </a:r>
          <a:r>
            <a:rPr lang="en-US" sz="1000" b="1" kern="1200" err="1" smtClean="0">
              <a:solidFill>
                <a:schemeClr val="tx1"/>
              </a:solidFill>
            </a:rPr>
            <a:t>Studentesake </a:t>
          </a:r>
          <a:endParaRPr lang="en-US" sz="1000" b="1" kern="120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Dr </a:t>
          </a:r>
          <a:r>
            <a:rPr lang="en-US" sz="1000" kern="1200" dirty="0" smtClean="0">
              <a:solidFill>
                <a:schemeClr val="tx1"/>
              </a:solidFill>
            </a:rPr>
            <a:t>HL Botha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1105" y="1274826"/>
        <a:ext cx="1454711" cy="739544"/>
      </dsp:txXfrm>
    </dsp:sp>
    <dsp:sp modelId="{394A6786-8283-4B32-96DA-8C170335A6C6}">
      <dsp:nvSpPr>
        <dsp:cNvPr id="0" name=""/>
        <dsp:cNvSpPr/>
      </dsp:nvSpPr>
      <dsp:spPr>
        <a:xfrm>
          <a:off x="364782" y="2269833"/>
          <a:ext cx="1442984" cy="608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>
              <a:solidFill>
                <a:schemeClr val="tx1"/>
              </a:solidFill>
            </a:rPr>
            <a:t>Studentestrukture</a:t>
          </a:r>
          <a:r>
            <a:rPr lang="en-US" sz="1000" b="1" kern="1200" dirty="0" smtClean="0">
              <a:solidFill>
                <a:schemeClr val="tx1"/>
              </a:solidFill>
            </a:rPr>
            <a:t> &amp; </a:t>
          </a:r>
          <a:r>
            <a:rPr lang="en-US" sz="1000" b="1" kern="1200" err="1" smtClean="0">
              <a:solidFill>
                <a:schemeClr val="tx1"/>
              </a:solidFill>
            </a:rPr>
            <a:t>Gemeenskappe </a:t>
          </a:r>
          <a:endParaRPr lang="en-US" sz="1000" b="1" kern="120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Mnr </a:t>
          </a:r>
          <a:r>
            <a:rPr lang="en-US" sz="1000" kern="1200" dirty="0" err="1" smtClean="0">
              <a:solidFill>
                <a:schemeClr val="tx1"/>
              </a:solidFill>
            </a:rPr>
            <a:t>PW Kloppers</a:t>
          </a:r>
          <a:r>
            <a:rPr lang="en-US" sz="1000" kern="1200" dirty="0" smtClean="0">
              <a:solidFill>
                <a:schemeClr val="tx1"/>
              </a:solidFill>
            </a:rPr>
            <a:t>        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64782" y="2269833"/>
        <a:ext cx="1442984" cy="608243"/>
      </dsp:txXfrm>
    </dsp:sp>
    <dsp:sp modelId="{426AACA9-D9E5-44FC-BD6E-77AF0CEFE1C0}">
      <dsp:nvSpPr>
        <dsp:cNvPr id="0" name=""/>
        <dsp:cNvSpPr/>
      </dsp:nvSpPr>
      <dsp:spPr>
        <a:xfrm>
          <a:off x="364782" y="3133538"/>
          <a:ext cx="1462557" cy="608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>
              <a:solidFill>
                <a:schemeClr val="tx1"/>
              </a:solidFill>
            </a:rPr>
            <a:t>Studente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dirty="0" err="1" smtClean="0">
              <a:solidFill>
                <a:schemeClr val="tx1"/>
              </a:solidFill>
            </a:rPr>
            <a:t>Voorligting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smtClean="0">
              <a:solidFill>
                <a:schemeClr val="tx1"/>
              </a:solidFill>
            </a:rPr>
            <a:t>&amp; </a:t>
          </a:r>
          <a:r>
            <a:rPr lang="en-US" sz="1000" b="1" kern="1200" smtClean="0">
              <a:solidFill>
                <a:schemeClr val="tx1"/>
              </a:solidFill>
            </a:rPr>
            <a:t>Ontwikkeling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Prof </a:t>
          </a:r>
          <a:r>
            <a:rPr lang="en-US" sz="1000" kern="1200" dirty="0" smtClean="0">
              <a:solidFill>
                <a:schemeClr val="tx1"/>
              </a:solidFill>
            </a:rPr>
            <a:t>CD Cilliers                    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64782" y="3133538"/>
        <a:ext cx="1462557" cy="608243"/>
      </dsp:txXfrm>
    </dsp:sp>
    <dsp:sp modelId="{90D9C50C-0290-4062-A871-610313773451}">
      <dsp:nvSpPr>
        <dsp:cNvPr id="0" name=""/>
        <dsp:cNvSpPr/>
      </dsp:nvSpPr>
      <dsp:spPr>
        <a:xfrm>
          <a:off x="364782" y="3997244"/>
          <a:ext cx="1464893" cy="59115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b="1" kern="1200" smtClean="0">
              <a:solidFill>
                <a:schemeClr val="tx1"/>
              </a:solidFill>
            </a:rPr>
            <a:t>Mentor-Tutor-Leierskap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smtClean="0">
              <a:solidFill>
                <a:schemeClr val="tx1"/>
              </a:solidFill>
            </a:rPr>
            <a:t>(</a:t>
          </a:r>
          <a:r>
            <a:rPr lang="en-ZA" sz="1000" kern="1200" dirty="0" smtClean="0">
              <a:solidFill>
                <a:schemeClr val="tx1"/>
              </a:solidFill>
            </a:rPr>
            <a:t>Vakant)</a:t>
          </a:r>
          <a:endParaRPr lang="en-ZA" sz="1000" kern="1200" dirty="0">
            <a:solidFill>
              <a:schemeClr val="tx1"/>
            </a:solidFill>
          </a:endParaRPr>
        </a:p>
      </dsp:txBody>
      <dsp:txXfrm>
        <a:off x="364782" y="3997244"/>
        <a:ext cx="1464893" cy="591157"/>
      </dsp:txXfrm>
    </dsp:sp>
    <dsp:sp modelId="{D98A90F1-DAD6-4FCD-A635-B4F38EBED709}">
      <dsp:nvSpPr>
        <dsp:cNvPr id="0" name=""/>
        <dsp:cNvSpPr/>
      </dsp:nvSpPr>
      <dsp:spPr>
        <a:xfrm>
          <a:off x="1725736" y="1274826"/>
          <a:ext cx="1437607" cy="758716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chemeClr val="tx1"/>
              </a:solidFill>
            </a:rPr>
            <a:t>Afd. </a:t>
          </a:r>
          <a:r>
            <a:rPr lang="en-US" sz="1000" b="1" kern="1200" dirty="0" err="1" smtClean="0">
              <a:solidFill>
                <a:schemeClr val="tx1"/>
              </a:solidFill>
            </a:rPr>
            <a:t>Voornemende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err="1" smtClean="0">
              <a:solidFill>
                <a:schemeClr val="tx1"/>
              </a:solidFill>
            </a:rPr>
            <a:t>Studente </a:t>
          </a:r>
          <a:endParaRPr lang="en-US" sz="1000" b="1" kern="120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Me </a:t>
          </a:r>
          <a:r>
            <a:rPr lang="en-US" sz="1000" kern="1200" dirty="0" smtClean="0">
              <a:solidFill>
                <a:schemeClr val="tx1"/>
              </a:solidFill>
            </a:rPr>
            <a:t>CM Feyt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1725736" y="1274826"/>
        <a:ext cx="1437607" cy="758716"/>
      </dsp:txXfrm>
    </dsp:sp>
    <dsp:sp modelId="{668194B2-CE7B-405D-B53D-86F92D44116E}">
      <dsp:nvSpPr>
        <dsp:cNvPr id="0" name=""/>
        <dsp:cNvSpPr/>
      </dsp:nvSpPr>
      <dsp:spPr>
        <a:xfrm>
          <a:off x="2085138" y="2289005"/>
          <a:ext cx="1438105" cy="6134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err="1" smtClean="0">
              <a:solidFill>
                <a:schemeClr val="tx1"/>
              </a:solidFill>
            </a:rPr>
            <a:t>Studentewerwing </a:t>
          </a:r>
          <a:endParaRPr lang="en-US" sz="1000" b="1" kern="120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strike="noStrike" kern="1200" smtClean="0">
              <a:solidFill>
                <a:schemeClr val="tx1"/>
              </a:solidFill>
            </a:rPr>
            <a:t>Mnr </a:t>
          </a:r>
          <a:r>
            <a:rPr lang="en-US" sz="1000" strike="noStrike" kern="1200" dirty="0" smtClean="0">
              <a:solidFill>
                <a:schemeClr val="tx1"/>
              </a:solidFill>
            </a:rPr>
            <a:t>L van den Heever       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2085138" y="2289005"/>
        <a:ext cx="1438105" cy="613407"/>
      </dsp:txXfrm>
    </dsp:sp>
    <dsp:sp modelId="{EB61569C-29B8-4754-804D-ACFDC21506D4}">
      <dsp:nvSpPr>
        <dsp:cNvPr id="0" name=""/>
        <dsp:cNvSpPr/>
      </dsp:nvSpPr>
      <dsp:spPr>
        <a:xfrm>
          <a:off x="2085138" y="3157874"/>
          <a:ext cx="1452801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>
              <a:solidFill>
                <a:schemeClr val="tx1"/>
              </a:solidFill>
            </a:rPr>
            <a:t>Beurse</a:t>
          </a:r>
          <a:r>
            <a:rPr lang="en-US" sz="1000" b="1" kern="1200" dirty="0" smtClean="0">
              <a:solidFill>
                <a:schemeClr val="tx1"/>
              </a:solidFill>
            </a:rPr>
            <a:t> &amp; </a:t>
          </a:r>
          <a:r>
            <a:rPr lang="en-US" sz="1000" b="1" kern="1200" err="1" smtClean="0">
              <a:solidFill>
                <a:schemeClr val="tx1"/>
              </a:solidFill>
            </a:rPr>
            <a:t>Lenings </a:t>
          </a:r>
          <a:endParaRPr lang="en-US" sz="1000" b="1" kern="120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Mnr </a:t>
          </a:r>
          <a:r>
            <a:rPr lang="en-US" sz="1000" kern="1200" dirty="0" smtClean="0">
              <a:solidFill>
                <a:schemeClr val="tx1"/>
              </a:solidFill>
            </a:rPr>
            <a:t>A </a:t>
          </a:r>
          <a:r>
            <a:rPr lang="en-US" sz="1000" kern="1200" dirty="0" err="1" smtClean="0">
              <a:solidFill>
                <a:schemeClr val="tx1"/>
              </a:solidFill>
            </a:rPr>
            <a:t>Hanekom</a:t>
          </a:r>
          <a:r>
            <a:rPr lang="en-US" sz="1000" kern="1200" dirty="0" smtClean="0">
              <a:solidFill>
                <a:schemeClr val="tx1"/>
              </a:solidFill>
            </a:rPr>
            <a:t> 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2085138" y="3157874"/>
        <a:ext cx="1452801" cy="608243"/>
      </dsp:txXfrm>
    </dsp:sp>
    <dsp:sp modelId="{1750B2DE-87E7-4674-B774-E962144CF0E3}">
      <dsp:nvSpPr>
        <dsp:cNvPr id="0" name=""/>
        <dsp:cNvSpPr/>
      </dsp:nvSpPr>
      <dsp:spPr>
        <a:xfrm>
          <a:off x="2085138" y="4021580"/>
          <a:ext cx="1467496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u="none" kern="1200" dirty="0" err="1" smtClean="0">
              <a:solidFill>
                <a:schemeClr val="tx1"/>
              </a:solidFill>
            </a:rPr>
            <a:t>Loopbaanadvies</a:t>
          </a:r>
          <a:r>
            <a:rPr lang="en-US" sz="1000" b="1" kern="1200" dirty="0" err="1" smtClean="0">
              <a:solidFill>
                <a:schemeClr val="tx1"/>
              </a:solidFill>
            </a:rPr>
            <a:t>, Toelating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smtClean="0">
              <a:solidFill>
                <a:schemeClr val="tx1"/>
              </a:solidFill>
            </a:rPr>
            <a:t>&amp; </a:t>
          </a:r>
          <a:r>
            <a:rPr lang="en-US" sz="1000" b="1" kern="1200" smtClean="0">
              <a:solidFill>
                <a:schemeClr val="tx1"/>
              </a:solidFill>
            </a:rPr>
            <a:t>Koshuisplasing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Dr </a:t>
          </a:r>
          <a:r>
            <a:rPr lang="en-US" sz="1000" kern="1200" dirty="0" smtClean="0">
              <a:solidFill>
                <a:schemeClr val="tx1"/>
              </a:solidFill>
            </a:rPr>
            <a:t>C Nel</a:t>
          </a:r>
          <a:endParaRPr lang="en-US" sz="1000" strike="noStrike" kern="1200" dirty="0">
            <a:solidFill>
              <a:schemeClr val="tx1"/>
            </a:solidFill>
          </a:endParaRPr>
        </a:p>
      </dsp:txBody>
      <dsp:txXfrm>
        <a:off x="2085138" y="4021580"/>
        <a:ext cx="1467496" cy="608243"/>
      </dsp:txXfrm>
    </dsp:sp>
    <dsp:sp modelId="{1E1D8EDF-29FF-434B-B5C2-5AF64AD8995B}">
      <dsp:nvSpPr>
        <dsp:cNvPr id="0" name=""/>
        <dsp:cNvSpPr/>
      </dsp:nvSpPr>
      <dsp:spPr>
        <a:xfrm>
          <a:off x="2085138" y="4885285"/>
          <a:ext cx="1457727" cy="60824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b="1" kern="1200" dirty="0" err="1" smtClean="0">
              <a:solidFill>
                <a:schemeClr val="tx1"/>
              </a:solidFill>
            </a:rPr>
            <a:t>Kontak</a:t>
          </a:r>
          <a:r>
            <a:rPr lang="en-ZA" sz="1000" b="1" kern="1200" dirty="0" smtClean="0">
              <a:solidFill>
                <a:schemeClr val="tx1"/>
              </a:solidFill>
            </a:rPr>
            <a:t>- &amp; </a:t>
          </a:r>
          <a:r>
            <a:rPr lang="en-ZA" sz="1000" b="1" kern="1200" err="1" smtClean="0">
              <a:solidFill>
                <a:schemeClr val="tx1"/>
              </a:solidFill>
            </a:rPr>
            <a:t>Kliëntediens-sentrum </a:t>
          </a:r>
          <a:endParaRPr lang="en-ZA" sz="1000" b="1" kern="120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smtClean="0">
              <a:solidFill>
                <a:schemeClr val="tx1"/>
              </a:solidFill>
            </a:rPr>
            <a:t>Mnr </a:t>
          </a:r>
          <a:r>
            <a:rPr lang="en-ZA" sz="1000" kern="1200" dirty="0" smtClean="0">
              <a:solidFill>
                <a:schemeClr val="tx1"/>
              </a:solidFill>
            </a:rPr>
            <a:t>D </a:t>
          </a:r>
          <a:r>
            <a:rPr lang="en-ZA" sz="1000" kern="1200" dirty="0" err="1" smtClean="0">
              <a:solidFill>
                <a:schemeClr val="tx1"/>
              </a:solidFill>
            </a:rPr>
            <a:t>Havenga</a:t>
          </a:r>
          <a:r>
            <a:rPr lang="en-ZA" sz="1000" kern="1200" dirty="0" smtClean="0">
              <a:solidFill>
                <a:schemeClr val="tx1"/>
              </a:solidFill>
            </a:rPr>
            <a:t>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2085138" y="4885285"/>
        <a:ext cx="1457727" cy="608243"/>
      </dsp:txXfrm>
    </dsp:sp>
    <dsp:sp modelId="{7B53F801-88E5-433C-A3FD-FB4381779871}">
      <dsp:nvSpPr>
        <dsp:cNvPr id="0" name=""/>
        <dsp:cNvSpPr/>
      </dsp:nvSpPr>
      <dsp:spPr>
        <a:xfrm>
          <a:off x="3443694" y="1274826"/>
          <a:ext cx="1457606" cy="74913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err="1" smtClean="0">
              <a:solidFill>
                <a:schemeClr val="tx1"/>
              </a:solidFill>
            </a:rPr>
            <a:t>Afd.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err="1" smtClean="0">
              <a:solidFill>
                <a:schemeClr val="tx1"/>
              </a:solidFill>
            </a:rPr>
            <a:t>Akademiese</a:t>
          </a:r>
          <a:r>
            <a:rPr lang="en-US" sz="1000" b="1" kern="1200" smtClean="0">
              <a:solidFill>
                <a:schemeClr val="tx1"/>
              </a:solidFill>
            </a:rPr>
            <a:t> </a:t>
          </a:r>
          <a:r>
            <a:rPr lang="en-US" sz="1000" b="1" kern="1200" smtClean="0">
              <a:solidFill>
                <a:schemeClr val="tx1"/>
              </a:solidFill>
            </a:rPr>
            <a:t>Administrasie  </a:t>
          </a:r>
          <a:r>
            <a:rPr lang="en-US" sz="1000" b="0" kern="1200" smtClean="0">
              <a:solidFill>
                <a:schemeClr val="tx1"/>
              </a:solidFill>
            </a:rPr>
            <a:t>  </a:t>
          </a:r>
          <a:r>
            <a:rPr lang="en-US" sz="1000" b="0" kern="1200" smtClean="0">
              <a:solidFill>
                <a:schemeClr val="tx1"/>
              </a:solidFill>
            </a:rPr>
            <a:t>Registrateur              </a:t>
          </a:r>
          <a:endParaRPr lang="en-US" sz="1000" b="0" kern="120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smtClean="0">
              <a:solidFill>
                <a:schemeClr val="tx1"/>
              </a:solidFill>
            </a:rPr>
            <a:t>Mnr </a:t>
          </a:r>
          <a:r>
            <a:rPr lang="en-US" sz="1000" b="0" kern="1200" dirty="0" smtClean="0">
              <a:solidFill>
                <a:schemeClr val="tx1"/>
              </a:solidFill>
            </a:rPr>
            <a:t>JA </a:t>
          </a:r>
          <a:r>
            <a:rPr lang="en-US" sz="1000" b="0" kern="1200" dirty="0" err="1" smtClean="0">
              <a:solidFill>
                <a:schemeClr val="tx1"/>
              </a:solidFill>
            </a:rPr>
            <a:t>Aspeling</a:t>
          </a:r>
          <a:r>
            <a:rPr lang="en-US" sz="1000" b="0" kern="1200" dirty="0" smtClean="0">
              <a:solidFill>
                <a:schemeClr val="tx1"/>
              </a:solidFill>
            </a:rPr>
            <a:t> 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3443694" y="1274826"/>
        <a:ext cx="1457606" cy="749136"/>
      </dsp:txXfrm>
    </dsp:sp>
    <dsp:sp modelId="{D6DB15CA-6111-43E3-A35C-A2364F7F150C}">
      <dsp:nvSpPr>
        <dsp:cNvPr id="0" name=""/>
        <dsp:cNvSpPr/>
      </dsp:nvSpPr>
      <dsp:spPr>
        <a:xfrm>
          <a:off x="3808096" y="2279425"/>
          <a:ext cx="146760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err="1" smtClean="0">
              <a:solidFill>
                <a:schemeClr val="tx1"/>
              </a:solidFill>
            </a:rPr>
            <a:t>Institusionele</a:t>
          </a:r>
          <a:r>
            <a:rPr lang="en-US" sz="1000" b="1" kern="1200" smtClean="0">
              <a:solidFill>
                <a:schemeClr val="tx1"/>
              </a:solidFill>
            </a:rPr>
            <a:t> </a:t>
          </a:r>
          <a:r>
            <a:rPr lang="en-US" sz="1000" b="1" kern="1200" smtClean="0">
              <a:solidFill>
                <a:schemeClr val="tx1"/>
              </a:solidFill>
            </a:rPr>
            <a:t>Registrateursfunksies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Me </a:t>
          </a:r>
          <a:r>
            <a:rPr lang="en-US" sz="1000" kern="1200" dirty="0" smtClean="0">
              <a:solidFill>
                <a:schemeClr val="tx1"/>
              </a:solidFill>
            </a:rPr>
            <a:t>L </a:t>
          </a:r>
          <a:r>
            <a:rPr lang="en-US" sz="1000" kern="1200" dirty="0" err="1" smtClean="0">
              <a:solidFill>
                <a:schemeClr val="tx1"/>
              </a:solidFill>
            </a:rPr>
            <a:t>Bonthuys</a:t>
          </a:r>
          <a:r>
            <a:rPr lang="en-US" sz="1000" kern="1200" dirty="0" smtClean="0">
              <a:solidFill>
                <a:schemeClr val="tx1"/>
              </a:solidFill>
            </a:rPr>
            <a:t>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808096" y="2279425"/>
        <a:ext cx="1467605" cy="608243"/>
      </dsp:txXfrm>
    </dsp:sp>
    <dsp:sp modelId="{0849A24C-64D3-418E-835E-1CC6CC07FFD0}">
      <dsp:nvSpPr>
        <dsp:cNvPr id="0" name=""/>
        <dsp:cNvSpPr/>
      </dsp:nvSpPr>
      <dsp:spPr>
        <a:xfrm>
          <a:off x="3808096" y="3143130"/>
          <a:ext cx="144282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>
              <a:solidFill>
                <a:schemeClr val="tx1"/>
              </a:solidFill>
            </a:rPr>
            <a:t>Studente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err="1" smtClean="0">
              <a:solidFill>
                <a:schemeClr val="tx1"/>
              </a:solidFill>
            </a:rPr>
            <a:t>Administrasie </a:t>
          </a:r>
          <a:r>
            <a:rPr lang="en-US" sz="1000" b="0" kern="1200" smtClean="0">
              <a:solidFill>
                <a:schemeClr val="tx1"/>
              </a:solidFill>
            </a:rPr>
            <a:t>Stellenboschkampus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Mnr </a:t>
          </a:r>
          <a:r>
            <a:rPr lang="en-US" sz="1000" kern="1200" dirty="0" smtClean="0">
              <a:solidFill>
                <a:schemeClr val="tx1"/>
              </a:solidFill>
            </a:rPr>
            <a:t>CJ </a:t>
          </a:r>
          <a:r>
            <a:rPr lang="en-US" sz="1000" kern="1200" dirty="0" err="1" smtClean="0">
              <a:solidFill>
                <a:schemeClr val="tx1"/>
              </a:solidFill>
            </a:rPr>
            <a:t>Fourie</a:t>
          </a:r>
          <a:endParaRPr lang="en-US" sz="1000" kern="1200" dirty="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>
            <a:solidFill>
              <a:schemeClr val="tx1"/>
            </a:solidFill>
          </a:endParaRPr>
        </a:p>
      </dsp:txBody>
      <dsp:txXfrm>
        <a:off x="3808096" y="3143130"/>
        <a:ext cx="1442825" cy="608243"/>
      </dsp:txXfrm>
    </dsp:sp>
    <dsp:sp modelId="{19EDA646-865D-48B2-954E-EE2681341D30}">
      <dsp:nvSpPr>
        <dsp:cNvPr id="0" name=""/>
        <dsp:cNvSpPr/>
      </dsp:nvSpPr>
      <dsp:spPr>
        <a:xfrm>
          <a:off x="3808096" y="4006836"/>
          <a:ext cx="1460075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b="1" kern="1200" dirty="0" err="1" smtClean="0">
              <a:solidFill>
                <a:schemeClr val="tx1"/>
              </a:solidFill>
            </a:rPr>
            <a:t>Studente</a:t>
          </a:r>
          <a:r>
            <a:rPr lang="en-ZA" sz="1000" b="1" kern="1200" dirty="0" smtClean="0">
              <a:solidFill>
                <a:schemeClr val="tx1"/>
              </a:solidFill>
            </a:rPr>
            <a:t> </a:t>
          </a:r>
          <a:r>
            <a:rPr lang="en-ZA" sz="1000" b="1" kern="1200" err="1" smtClean="0">
              <a:solidFill>
                <a:schemeClr val="tx1"/>
              </a:solidFill>
            </a:rPr>
            <a:t>Administrasie </a:t>
          </a:r>
          <a:r>
            <a:rPr lang="en-ZA" sz="1000" b="0" kern="1200" smtClean="0">
              <a:solidFill>
                <a:schemeClr val="tx1"/>
              </a:solidFill>
            </a:rPr>
            <a:t>Tygerbergkampus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smtClean="0">
              <a:solidFill>
                <a:schemeClr val="tx1"/>
              </a:solidFill>
            </a:rPr>
            <a:t>Dr </a:t>
          </a:r>
          <a:r>
            <a:rPr lang="en-ZA" sz="1000" kern="1200" dirty="0" smtClean="0">
              <a:solidFill>
                <a:schemeClr val="tx1"/>
              </a:solidFill>
            </a:rPr>
            <a:t>P Retief </a:t>
          </a:r>
          <a:endParaRPr lang="en-ZA" sz="1000" kern="1200" dirty="0">
            <a:solidFill>
              <a:schemeClr val="tx1"/>
            </a:solidFill>
          </a:endParaRPr>
        </a:p>
      </dsp:txBody>
      <dsp:txXfrm>
        <a:off x="3808096" y="4006836"/>
        <a:ext cx="1460075" cy="608243"/>
      </dsp:txXfrm>
    </dsp:sp>
    <dsp:sp modelId="{7F2D2ABB-E007-4548-AF2C-8AB9B4230294}">
      <dsp:nvSpPr>
        <dsp:cNvPr id="0" name=""/>
        <dsp:cNvSpPr/>
      </dsp:nvSpPr>
      <dsp:spPr>
        <a:xfrm>
          <a:off x="3808096" y="4870541"/>
          <a:ext cx="1415710" cy="60824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>
              <a:solidFill>
                <a:schemeClr val="tx1"/>
              </a:solidFill>
            </a:rPr>
            <a:t>Studente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err="1" smtClean="0">
              <a:solidFill>
                <a:schemeClr val="tx1"/>
              </a:solidFill>
            </a:rPr>
            <a:t>Administrasie </a:t>
          </a:r>
          <a:r>
            <a:rPr lang="en-US" sz="1000" b="0" kern="1200" smtClean="0">
              <a:solidFill>
                <a:schemeClr val="tx1"/>
              </a:solidFill>
            </a:rPr>
            <a:t>Bellvilleparkkampus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Mnr </a:t>
          </a:r>
          <a:r>
            <a:rPr lang="en-US" sz="1000" kern="1200" dirty="0" smtClean="0">
              <a:solidFill>
                <a:schemeClr val="tx1"/>
              </a:solidFill>
            </a:rPr>
            <a:t>P </a:t>
          </a:r>
          <a:r>
            <a:rPr lang="en-US" sz="1000" kern="1200" dirty="0" err="1" smtClean="0">
              <a:solidFill>
                <a:schemeClr val="tx1"/>
              </a:solidFill>
            </a:rPr>
            <a:t>Rossouw</a:t>
          </a:r>
          <a:r>
            <a:rPr lang="en-US" sz="1000" kern="1200" dirty="0" smtClean="0">
              <a:solidFill>
                <a:schemeClr val="tx1"/>
              </a:solidFill>
            </a:rPr>
            <a:t>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3808096" y="4870541"/>
        <a:ext cx="1415710" cy="608243"/>
      </dsp:txXfrm>
    </dsp:sp>
    <dsp:sp modelId="{2F46ED86-7BDB-4AE0-89EB-621BBB1B2550}">
      <dsp:nvSpPr>
        <dsp:cNvPr id="0" name=""/>
        <dsp:cNvSpPr/>
      </dsp:nvSpPr>
      <dsp:spPr>
        <a:xfrm>
          <a:off x="5170436" y="1274826"/>
          <a:ext cx="1442911" cy="763886"/>
        </a:xfrm>
        <a:prstGeom prst="rect">
          <a:avLst/>
        </a:prstGeom>
        <a:solidFill>
          <a:schemeClr val="accent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>
              <a:solidFill>
                <a:schemeClr val="tx1"/>
              </a:solidFill>
            </a:rPr>
            <a:t>Afd.</a:t>
          </a:r>
          <a:r>
            <a:rPr lang="en-US" sz="1000" kern="1200" dirty="0" smtClean="0">
              <a:solidFill>
                <a:schemeClr val="tx1"/>
              </a:solidFill>
            </a:rPr>
            <a:t> </a:t>
          </a:r>
          <a:r>
            <a:rPr lang="en-US" sz="1000" b="1" kern="1200" dirty="0" err="1" smtClean="0">
              <a:solidFill>
                <a:schemeClr val="tx1"/>
              </a:solidFill>
            </a:rPr>
            <a:t>Institusionele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dirty="0" err="1" smtClean="0">
              <a:solidFill>
                <a:schemeClr val="tx1"/>
              </a:solidFill>
            </a:rPr>
            <a:t>Navorsing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smtClean="0">
              <a:solidFill>
                <a:schemeClr val="tx1"/>
              </a:solidFill>
            </a:rPr>
            <a:t>en </a:t>
          </a:r>
          <a:r>
            <a:rPr lang="en-US" sz="1000" b="1" kern="1200" smtClean="0">
              <a:solidFill>
                <a:schemeClr val="tx1"/>
              </a:solidFill>
            </a:rPr>
            <a:t>Beplanning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Prof </a:t>
          </a:r>
          <a:r>
            <a:rPr lang="en-US" sz="1000" kern="1200" dirty="0" smtClean="0">
              <a:solidFill>
                <a:schemeClr val="tx1"/>
              </a:solidFill>
            </a:rPr>
            <a:t>J Botha 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5170436" y="1274826"/>
        <a:ext cx="1442911" cy="763886"/>
      </dsp:txXfrm>
    </dsp:sp>
    <dsp:sp modelId="{C0BCB3F2-523F-4446-88ED-1ADB23A0F04D}">
      <dsp:nvSpPr>
        <dsp:cNvPr id="0" name=""/>
        <dsp:cNvSpPr/>
      </dsp:nvSpPr>
      <dsp:spPr>
        <a:xfrm>
          <a:off x="5531164" y="2294175"/>
          <a:ext cx="146786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>
              <a:solidFill>
                <a:schemeClr val="tx1"/>
              </a:solidFill>
            </a:rPr>
            <a:t>Institusionele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err="1" smtClean="0">
              <a:solidFill>
                <a:schemeClr val="tx1"/>
              </a:solidFill>
            </a:rPr>
            <a:t>Navorsing </a:t>
          </a:r>
          <a:endParaRPr lang="en-US" sz="1000" b="1" kern="1200" smtClean="0">
            <a:solidFill>
              <a:schemeClr val="tx1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Dr </a:t>
          </a:r>
          <a:r>
            <a:rPr lang="en-US" sz="1000" kern="1200" dirty="0" smtClean="0">
              <a:solidFill>
                <a:schemeClr val="tx1"/>
              </a:solidFill>
            </a:rPr>
            <a:t>JW </a:t>
          </a:r>
          <a:r>
            <a:rPr lang="en-US" sz="1000" kern="1200" dirty="0" err="1" smtClean="0">
              <a:solidFill>
                <a:schemeClr val="tx1"/>
              </a:solidFill>
            </a:rPr>
            <a:t>Uys</a:t>
          </a:r>
          <a:r>
            <a:rPr lang="en-US" sz="1000" kern="1200" dirty="0" smtClean="0">
              <a:solidFill>
                <a:schemeClr val="tx1"/>
              </a:solidFill>
            </a:rPr>
            <a:t>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5531164" y="2294175"/>
        <a:ext cx="1467861" cy="608243"/>
      </dsp:txXfrm>
    </dsp:sp>
    <dsp:sp modelId="{0428D627-5045-443F-9846-40BA33651783}">
      <dsp:nvSpPr>
        <dsp:cNvPr id="0" name=""/>
        <dsp:cNvSpPr/>
      </dsp:nvSpPr>
      <dsp:spPr>
        <a:xfrm>
          <a:off x="5531164" y="3157880"/>
          <a:ext cx="145061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b="1" kern="1200" dirty="0" err="1" smtClean="0">
              <a:solidFill>
                <a:schemeClr val="tx1"/>
              </a:solidFill>
            </a:rPr>
            <a:t>Akademiese</a:t>
          </a:r>
          <a:r>
            <a:rPr lang="en-ZA" sz="1000" b="1" kern="1200" dirty="0" smtClean="0">
              <a:solidFill>
                <a:schemeClr val="tx1"/>
              </a:solidFill>
            </a:rPr>
            <a:t> </a:t>
          </a:r>
          <a:r>
            <a:rPr lang="en-ZA" sz="1000" b="1" kern="1200" dirty="0" err="1" smtClean="0">
              <a:solidFill>
                <a:schemeClr val="tx1"/>
              </a:solidFill>
            </a:rPr>
            <a:t>Beplanning</a:t>
          </a:r>
          <a:r>
            <a:rPr lang="en-ZA" sz="1000" b="1" kern="1200" dirty="0" smtClean="0">
              <a:solidFill>
                <a:schemeClr val="tx1"/>
              </a:solidFill>
            </a:rPr>
            <a:t> </a:t>
          </a:r>
          <a:r>
            <a:rPr lang="en-ZA" sz="1000" b="1" kern="1200" smtClean="0">
              <a:solidFill>
                <a:schemeClr val="tx1"/>
              </a:solidFill>
            </a:rPr>
            <a:t>&amp; </a:t>
          </a:r>
          <a:r>
            <a:rPr lang="en-ZA" sz="1000" b="1" kern="1200" noProof="1" smtClean="0">
              <a:solidFill>
                <a:schemeClr val="tx1"/>
              </a:solidFill>
            </a:rPr>
            <a:t>Gehalteversekering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smtClean="0">
              <a:solidFill>
                <a:schemeClr val="tx1"/>
              </a:solidFill>
            </a:rPr>
            <a:t>Mnr </a:t>
          </a:r>
          <a:r>
            <a:rPr lang="en-ZA" sz="1000" kern="1200" dirty="0" smtClean="0">
              <a:solidFill>
                <a:schemeClr val="tx1"/>
              </a:solidFill>
            </a:rPr>
            <a:t>AE Muller</a:t>
          </a:r>
          <a:endParaRPr lang="en-ZA" sz="1000" kern="1200" noProof="1">
            <a:solidFill>
              <a:schemeClr val="tx1"/>
            </a:solidFill>
          </a:endParaRPr>
        </a:p>
      </dsp:txBody>
      <dsp:txXfrm>
        <a:off x="5531164" y="3157880"/>
        <a:ext cx="1450611" cy="608243"/>
      </dsp:txXfrm>
    </dsp:sp>
    <dsp:sp modelId="{0A29F4FD-B849-4E28-99F1-01F41091284E}">
      <dsp:nvSpPr>
        <dsp:cNvPr id="0" name=""/>
        <dsp:cNvSpPr/>
      </dsp:nvSpPr>
      <dsp:spPr>
        <a:xfrm>
          <a:off x="5531164" y="4021586"/>
          <a:ext cx="1455599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err="1" smtClean="0">
              <a:solidFill>
                <a:schemeClr val="tx1"/>
              </a:solidFill>
            </a:rPr>
            <a:t>Studente</a:t>
          </a:r>
          <a:r>
            <a:rPr lang="en-US" sz="1000" b="1" kern="1200" smtClean="0">
              <a:solidFill>
                <a:schemeClr val="tx1"/>
              </a:solidFill>
            </a:rPr>
            <a:t> </a:t>
          </a:r>
          <a:r>
            <a:rPr lang="en-US" sz="1000" b="1" kern="1200" smtClean="0">
              <a:solidFill>
                <a:schemeClr val="tx1"/>
              </a:solidFill>
            </a:rPr>
            <a:t>Inligtingstelsels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Mnr </a:t>
          </a:r>
          <a:r>
            <a:rPr lang="en-US" sz="1000" kern="1200" dirty="0" smtClean="0">
              <a:solidFill>
                <a:schemeClr val="tx1"/>
              </a:solidFill>
            </a:rPr>
            <a:t>JG du Toit  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5531164" y="4021586"/>
        <a:ext cx="1455599" cy="608243"/>
      </dsp:txXfrm>
    </dsp:sp>
    <dsp:sp modelId="{0FD912ED-AF2D-4AE5-95AA-B1AAC0AE0B4A}">
      <dsp:nvSpPr>
        <dsp:cNvPr id="0" name=""/>
        <dsp:cNvSpPr/>
      </dsp:nvSpPr>
      <dsp:spPr>
        <a:xfrm>
          <a:off x="5531164" y="4885291"/>
          <a:ext cx="1438361" cy="60824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err="1" smtClean="0">
              <a:solidFill>
                <a:schemeClr val="tx1"/>
              </a:solidFill>
            </a:rPr>
            <a:t>Institusionele</a:t>
          </a:r>
          <a:r>
            <a:rPr lang="en-US" sz="1000" b="1" kern="1200" smtClean="0">
              <a:solidFill>
                <a:schemeClr val="tx1"/>
              </a:solidFill>
            </a:rPr>
            <a:t> </a:t>
          </a:r>
          <a:r>
            <a:rPr lang="en-US" sz="1000" b="1" kern="1200" smtClean="0">
              <a:solidFill>
                <a:schemeClr val="tx1"/>
              </a:solidFill>
            </a:rPr>
            <a:t>Inligting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Mnr </a:t>
          </a:r>
          <a:r>
            <a:rPr lang="en-US" sz="1000" kern="1200" dirty="0" smtClean="0">
              <a:solidFill>
                <a:schemeClr val="tx1"/>
              </a:solidFill>
            </a:rPr>
            <a:t>CJ </a:t>
          </a:r>
          <a:r>
            <a:rPr lang="en-US" sz="1000" kern="1200" dirty="0" err="1" smtClean="0">
              <a:solidFill>
                <a:schemeClr val="tx1"/>
              </a:solidFill>
            </a:rPr>
            <a:t>Grobbelaar</a:t>
          </a:r>
          <a:r>
            <a:rPr lang="en-US" sz="1000" kern="1200" dirty="0" smtClean="0">
              <a:solidFill>
                <a:schemeClr val="tx1"/>
              </a:solidFill>
            </a:rPr>
            <a:t>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5531164" y="4885291"/>
        <a:ext cx="1438361" cy="608243"/>
      </dsp:txXfrm>
    </dsp:sp>
    <dsp:sp modelId="{A8133F8B-A4D8-4541-8928-3B6DDEA8963C}">
      <dsp:nvSpPr>
        <dsp:cNvPr id="0" name=""/>
        <dsp:cNvSpPr/>
      </dsp:nvSpPr>
      <dsp:spPr>
        <a:xfrm>
          <a:off x="6893252" y="1274826"/>
          <a:ext cx="1444942" cy="754300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>
              <a:solidFill>
                <a:schemeClr val="tx1"/>
              </a:solidFill>
            </a:rPr>
            <a:t>Afd. </a:t>
          </a:r>
          <a:r>
            <a:rPr lang="en-US" sz="1000" b="1" kern="1200" dirty="0" smtClean="0">
              <a:solidFill>
                <a:schemeClr val="tx1"/>
              </a:solidFill>
            </a:rPr>
            <a:t>Leer- </a:t>
          </a:r>
          <a:r>
            <a:rPr lang="en-US" sz="1000" b="1" kern="1200" smtClean="0">
              <a:solidFill>
                <a:schemeClr val="tx1"/>
              </a:solidFill>
            </a:rPr>
            <a:t>en </a:t>
          </a:r>
          <a:r>
            <a:rPr lang="en-US" sz="1000" b="1" kern="1200" smtClean="0">
              <a:solidFill>
                <a:schemeClr val="tx1"/>
              </a:solidFill>
            </a:rPr>
            <a:t>Onderrigverryking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Dr </a:t>
          </a:r>
          <a:r>
            <a:rPr lang="en-US" sz="1000" kern="1200" smtClean="0">
              <a:solidFill>
                <a:schemeClr val="tx1"/>
              </a:solidFill>
            </a:rPr>
            <a:t>AD </a:t>
          </a:r>
          <a:r>
            <a:rPr lang="en-US" sz="1000" kern="1200" smtClean="0">
              <a:solidFill>
                <a:schemeClr val="tx1"/>
              </a:solidFill>
            </a:rPr>
            <a:t>van der Merwe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6893252" y="1274826"/>
        <a:ext cx="1444942" cy="754300"/>
      </dsp:txXfrm>
    </dsp:sp>
    <dsp:sp modelId="{802DBE0D-7B2C-4BB9-9CA9-EA7DD2B32B18}">
      <dsp:nvSpPr>
        <dsp:cNvPr id="0" name=""/>
        <dsp:cNvSpPr/>
      </dsp:nvSpPr>
      <dsp:spPr>
        <a:xfrm>
          <a:off x="7254487" y="2284589"/>
          <a:ext cx="1440392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err="1" smtClean="0">
              <a:solidFill>
                <a:schemeClr val="tx1"/>
              </a:solidFill>
            </a:rPr>
            <a:t>Sentrum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dirty="0" err="1" smtClean="0">
              <a:solidFill>
                <a:schemeClr val="tx1"/>
              </a:solidFill>
            </a:rPr>
            <a:t>vir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dirty="0" err="1" smtClean="0">
              <a:solidFill>
                <a:schemeClr val="tx1"/>
              </a:solidFill>
            </a:rPr>
            <a:t>Onderrig</a:t>
          </a:r>
          <a:r>
            <a:rPr lang="en-US" sz="1000" b="1" kern="1200" dirty="0" smtClean="0">
              <a:solidFill>
                <a:schemeClr val="tx1"/>
              </a:solidFill>
            </a:rPr>
            <a:t> </a:t>
          </a:r>
          <a:r>
            <a:rPr lang="en-US" sz="1000" b="1" kern="1200" smtClean="0">
              <a:solidFill>
                <a:schemeClr val="tx1"/>
              </a:solidFill>
            </a:rPr>
            <a:t>&amp; </a:t>
          </a:r>
          <a:r>
            <a:rPr lang="en-US" sz="1000" b="1" kern="1200" smtClean="0">
              <a:solidFill>
                <a:schemeClr val="tx1"/>
              </a:solidFill>
            </a:rPr>
            <a:t>Leer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Prof </a:t>
          </a:r>
          <a:r>
            <a:rPr lang="en-US" sz="1000" kern="1200" dirty="0" smtClean="0">
              <a:solidFill>
                <a:schemeClr val="tx1"/>
              </a:solidFill>
            </a:rPr>
            <a:t>BL Leibowitz     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7254487" y="2284589"/>
        <a:ext cx="1440392" cy="608243"/>
      </dsp:txXfrm>
    </dsp:sp>
    <dsp:sp modelId="{40F88C77-A375-4E20-9F60-3912503749C4}">
      <dsp:nvSpPr>
        <dsp:cNvPr id="0" name=""/>
        <dsp:cNvSpPr/>
      </dsp:nvSpPr>
      <dsp:spPr>
        <a:xfrm>
          <a:off x="7254487" y="3148294"/>
          <a:ext cx="1457375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smtClean="0">
              <a:solidFill>
                <a:schemeClr val="tx1"/>
              </a:solidFill>
            </a:rPr>
            <a:t>Taalsentrum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>
              <a:solidFill>
                <a:schemeClr val="tx1"/>
              </a:solidFill>
            </a:rPr>
            <a:t>Prof </a:t>
          </a:r>
          <a:r>
            <a:rPr lang="en-US" sz="1000" kern="1200" dirty="0" smtClean="0">
              <a:solidFill>
                <a:schemeClr val="tx1"/>
              </a:solidFill>
            </a:rPr>
            <a:t>LG de Stadler</a:t>
          </a:r>
          <a:endParaRPr lang="en-US" sz="1000" kern="1200" dirty="0">
            <a:solidFill>
              <a:schemeClr val="tx1"/>
            </a:solidFill>
          </a:endParaRPr>
        </a:p>
      </dsp:txBody>
      <dsp:txXfrm>
        <a:off x="7254487" y="3148294"/>
        <a:ext cx="1457375" cy="608243"/>
      </dsp:txXfrm>
    </dsp:sp>
    <dsp:sp modelId="{0C7718C0-4869-4620-8E38-A750653DF2C8}">
      <dsp:nvSpPr>
        <dsp:cNvPr id="0" name=""/>
        <dsp:cNvSpPr/>
      </dsp:nvSpPr>
      <dsp:spPr>
        <a:xfrm>
          <a:off x="7254487" y="4012000"/>
          <a:ext cx="1457107" cy="60824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b="1" kern="1200" dirty="0" err="1" smtClean="0">
              <a:solidFill>
                <a:schemeClr val="tx1"/>
              </a:solidFill>
            </a:rPr>
            <a:t>Inligtings</a:t>
          </a:r>
          <a:r>
            <a:rPr lang="en-ZA" sz="1000" b="1" kern="1200" dirty="0" smtClean="0">
              <a:solidFill>
                <a:schemeClr val="tx1"/>
              </a:solidFill>
            </a:rPr>
            <a:t>- &amp; </a:t>
          </a:r>
          <a:r>
            <a:rPr lang="en-ZA" sz="1000" b="1" kern="1200" dirty="0" err="1" smtClean="0">
              <a:solidFill>
                <a:schemeClr val="tx1"/>
              </a:solidFill>
            </a:rPr>
            <a:t>Kommunikasie-tegnologie</a:t>
          </a:r>
          <a:r>
            <a:rPr lang="en-ZA" sz="1000" b="1" kern="1200" dirty="0" smtClean="0">
              <a:solidFill>
                <a:schemeClr val="tx1"/>
              </a:solidFill>
            </a:rPr>
            <a:t>  </a:t>
          </a:r>
          <a:r>
            <a:rPr lang="en-ZA" sz="1000" b="1" kern="1200" smtClean="0">
              <a:solidFill>
                <a:schemeClr val="tx1"/>
              </a:solidFill>
            </a:rPr>
            <a:t>in </a:t>
          </a:r>
          <a:r>
            <a:rPr lang="en-ZA" sz="1000" b="1" kern="1200" smtClean="0">
              <a:solidFill>
                <a:schemeClr val="tx1"/>
              </a:solidFill>
            </a:rPr>
            <a:t>L&amp;O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000" kern="1200" smtClean="0">
              <a:solidFill>
                <a:schemeClr val="tx1"/>
              </a:solidFill>
            </a:rPr>
            <a:t>Dr </a:t>
          </a:r>
          <a:r>
            <a:rPr lang="en-ZA" sz="1000" kern="1200" dirty="0" smtClean="0">
              <a:solidFill>
                <a:schemeClr val="tx1"/>
              </a:solidFill>
            </a:rPr>
            <a:t>JP Bosman</a:t>
          </a:r>
          <a:endParaRPr lang="en-ZA" sz="1000" kern="1200" dirty="0">
            <a:solidFill>
              <a:schemeClr val="tx1"/>
            </a:solidFill>
          </a:endParaRPr>
        </a:p>
      </dsp:txBody>
      <dsp:txXfrm>
        <a:off x="7254487" y="4012000"/>
        <a:ext cx="1457107" cy="608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39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151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28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552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924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646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392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7705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169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665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7767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EC138-BC84-4940-B821-B042BAEED949}" type="datetimeFigureOut">
              <a:rPr lang="en-ZA" smtClean="0"/>
              <a:t>2013/10/16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3D7E9-9591-41FC-8797-1CEEBA35E32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310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72841655"/>
              </p:ext>
            </p:extLst>
          </p:nvPr>
        </p:nvGraphicFramePr>
        <p:xfrm>
          <a:off x="251520" y="188640"/>
          <a:ext cx="871296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6165304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600" b="1" smtClean="0"/>
              <a:t>Nuwe organisasiestruktur vir die VR(L&amp;O) se VS </a:t>
            </a:r>
            <a:r>
              <a:rPr lang="en-ZA" sz="1600" smtClean="0"/>
              <a:t>na Uitvoerende RBS van 17 Sept 2013</a:t>
            </a:r>
            <a:endParaRPr lang="en-ZA" sz="1600"/>
          </a:p>
        </p:txBody>
      </p:sp>
    </p:spTree>
    <p:extLst>
      <p:ext uri="{BB962C8B-B14F-4D97-AF65-F5344CB8AC3E}">
        <p14:creationId xmlns:p14="http://schemas.microsoft.com/office/powerpoint/2010/main" val="6796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9152C5329C249BEBBF53B03C3C66E" ma:contentTypeVersion="2" ma:contentTypeDescription="Create a new document." ma:contentTypeScope="" ma:versionID="85f8909a33b03c81feedf3d861ee9a63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0358fc54e04717fd1f8ea0dccb55e9fc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84796E-6A82-4719-80D2-3BCC3EE49797}"/>
</file>

<file path=customXml/itemProps2.xml><?xml version="1.0" encoding="utf-8"?>
<ds:datastoreItem xmlns:ds="http://schemas.openxmlformats.org/officeDocument/2006/customXml" ds:itemID="{61C64745-ACCF-4EB5-8F4D-661CBD0AD847}"/>
</file>

<file path=customXml/itemProps3.xml><?xml version="1.0" encoding="utf-8"?>
<ds:datastoreItem xmlns:ds="http://schemas.openxmlformats.org/officeDocument/2006/customXml" ds:itemID="{AC122E21-668B-4644-8EB3-5D0E7828E0E6}"/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170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Pretorius, Jean &lt;jp2@sun.ac.za&gt;</dc:creator>
  <cp:lastModifiedBy>Pretorius, Jean &lt;jp2@sun.ac.za&gt;</cp:lastModifiedBy>
  <cp:revision>51</cp:revision>
  <cp:lastPrinted>2013-09-19T16:13:06Z</cp:lastPrinted>
  <dcterms:created xsi:type="dcterms:W3CDTF">2013-07-29T09:20:05Z</dcterms:created>
  <dcterms:modified xsi:type="dcterms:W3CDTF">2013-10-16T10:19:01Z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0x0101005029152C5329C249BEBBF53B03C3C66E</vt:lpwstr>
  </property>
</Properties>
</file>